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Ex1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73" r:id="rId2"/>
    <p:sldId id="259" r:id="rId3"/>
    <p:sldId id="310" r:id="rId4"/>
    <p:sldId id="260" r:id="rId5"/>
    <p:sldId id="264" r:id="rId6"/>
    <p:sldId id="293" r:id="rId7"/>
    <p:sldId id="266" r:id="rId8"/>
    <p:sldId id="267" r:id="rId9"/>
    <p:sldId id="294" r:id="rId10"/>
    <p:sldId id="295" r:id="rId11"/>
    <p:sldId id="296" r:id="rId12"/>
    <p:sldId id="270" r:id="rId13"/>
    <p:sldId id="297" r:id="rId14"/>
    <p:sldId id="298" r:id="rId15"/>
    <p:sldId id="304" r:id="rId16"/>
    <p:sldId id="305" r:id="rId17"/>
    <p:sldId id="306" r:id="rId18"/>
    <p:sldId id="307" r:id="rId19"/>
    <p:sldId id="308" r:id="rId20"/>
    <p:sldId id="309" r:id="rId21"/>
    <p:sldId id="258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0C409535-E0B3-4005-9FFE-E919EB625339}">
          <p14:sldIdLst/>
        </p14:section>
        <p14:section name="Untitled Section" id="{A76AB87E-F998-4B46-A3EF-ADFB60335EAA}">
          <p14:sldIdLst>
            <p14:sldId id="273"/>
            <p14:sldId id="259"/>
            <p14:sldId id="310"/>
            <p14:sldId id="260"/>
            <p14:sldId id="264"/>
            <p14:sldId id="293"/>
            <p14:sldId id="266"/>
            <p14:sldId id="267"/>
            <p14:sldId id="294"/>
            <p14:sldId id="295"/>
            <p14:sldId id="296"/>
            <p14:sldId id="270"/>
            <p14:sldId id="297"/>
            <p14:sldId id="298"/>
            <p14:sldId id="304"/>
            <p14:sldId id="305"/>
            <p14:sldId id="306"/>
            <p14:sldId id="307"/>
            <p14:sldId id="308"/>
            <p14:sldId id="309"/>
            <p14:sldId id="258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ksh Jaiswal" userId="f12d41f70f905c10" providerId="LiveId" clId="{9C781C0F-4022-4363-99E5-FF963C59B84F}"/>
    <pc:docChg chg="modSld">
      <pc:chgData name="Moksh Jaiswal" userId="f12d41f70f905c10" providerId="LiveId" clId="{9C781C0F-4022-4363-99E5-FF963C59B84F}" dt="2023-08-28T08:57:22.585" v="2"/>
      <pc:docMkLst>
        <pc:docMk/>
      </pc:docMkLst>
      <pc:sldChg chg="modTransition">
        <pc:chgData name="Moksh Jaiswal" userId="f12d41f70f905c10" providerId="LiveId" clId="{9C781C0F-4022-4363-99E5-FF963C59B84F}" dt="2023-08-28T08:57:22.585" v="2"/>
        <pc:sldMkLst>
          <pc:docMk/>
          <pc:sldMk cId="1523747926" sldId="27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inity\Projects\Excel\Project%205\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inity\Projects\Excel\Project%205\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inity\Projects\Excel\Project%205\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inity\Projects\Excel\Project%205\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inity\Projects\Excel\Project%205\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inity\Projects\Excel\Project%205\Analysi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inity\Projects\Excel\Project%205\Analysi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C:\Users\pc\AppData\Roaming\Microsoft\Excel\Analysis%20(version%202)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[Analysis.xlsx]A.Genre Analysis(Grouped Genre)!PivotTable3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bg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i="1" u="sng" baseline="0" dirty="0">
                <a:solidFill>
                  <a:schemeClr val="bg2"/>
                </a:solidFill>
              </a:rPr>
              <a:t>Top 20 Genres Based on IMDB Rating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bg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92D05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92D05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92D05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204046652692843"/>
          <c:y val="0.12793560606060608"/>
          <c:w val="0.82635767238965518"/>
          <c:h val="0.428082995307404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'A.Genre Analysis(Grouped Genre)'!$B$2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'A.Genre Analysis(Grouped Genre)'!$A$3:$A$27</c:f>
              <c:strCache>
                <c:ptCount val="24"/>
                <c:pt idx="0">
                  <c:v>Crime|Drama|Fantasy|Mystery</c:v>
                </c:pt>
                <c:pt idx="1">
                  <c:v>Adventure|Animation|Drama|Family|Musical</c:v>
                </c:pt>
                <c:pt idx="2">
                  <c:v>Adventure|Animation|Fantasy</c:v>
                </c:pt>
                <c:pt idx="3">
                  <c:v>Adventure|Drama|Thriller|War</c:v>
                </c:pt>
                <c:pt idx="4">
                  <c:v>Adventure|Animation|Comedy|Drama|Family|Fantasy</c:v>
                </c:pt>
                <c:pt idx="5">
                  <c:v>Documentary|Drama|Sport</c:v>
                </c:pt>
                <c:pt idx="6">
                  <c:v>Biography|Drama|History|Music</c:v>
                </c:pt>
                <c:pt idx="7">
                  <c:v>Adventure|Drama|War</c:v>
                </c:pt>
                <c:pt idx="8">
                  <c:v>Drama|Fantasy|War</c:v>
                </c:pt>
                <c:pt idx="9">
                  <c:v>Drama|Mystery|War</c:v>
                </c:pt>
                <c:pt idx="10">
                  <c:v>Biography|Crime|Documentary|History</c:v>
                </c:pt>
                <c:pt idx="11">
                  <c:v>Action|Animation|Sci-Fi</c:v>
                </c:pt>
                <c:pt idx="12">
                  <c:v>Documentary|History</c:v>
                </c:pt>
                <c:pt idx="13">
                  <c:v>Adventure|Comedy|Crime|Drama</c:v>
                </c:pt>
                <c:pt idx="14">
                  <c:v>Biography|Crime|Drama|History</c:v>
                </c:pt>
                <c:pt idx="15">
                  <c:v>Documentary|History|Music</c:v>
                </c:pt>
                <c:pt idx="16">
                  <c:v>Biography|Crime|Drama|Western</c:v>
                </c:pt>
                <c:pt idx="17">
                  <c:v>Adventure|Drama|Thriller|Western</c:v>
                </c:pt>
                <c:pt idx="18">
                  <c:v>Action|Adventure|Animation|Family</c:v>
                </c:pt>
                <c:pt idx="19">
                  <c:v>Animation|Biography|Drama|War</c:v>
                </c:pt>
                <c:pt idx="20">
                  <c:v>Animation|Biography|Documentary|Drama|History|War</c:v>
                </c:pt>
                <c:pt idx="21">
                  <c:v>Biography|Drama|Family|Musical|Romance</c:v>
                </c:pt>
                <c:pt idx="22">
                  <c:v>Crime|Drama|Musical</c:v>
                </c:pt>
                <c:pt idx="23">
                  <c:v>Crime|Documentary|Drama</c:v>
                </c:pt>
              </c:strCache>
            </c:strRef>
          </c:cat>
          <c:val>
            <c:numRef>
              <c:f>'A.Genre Analysis(Grouped Genre)'!$B$3:$B$27</c:f>
              <c:numCache>
                <c:formatCode>General</c:formatCode>
                <c:ptCount val="24"/>
                <c:pt idx="0">
                  <c:v>8.5</c:v>
                </c:pt>
                <c:pt idx="1">
                  <c:v>8.5</c:v>
                </c:pt>
                <c:pt idx="2">
                  <c:v>8.4</c:v>
                </c:pt>
                <c:pt idx="3">
                  <c:v>8.4</c:v>
                </c:pt>
                <c:pt idx="4">
                  <c:v>8.3000000000000007</c:v>
                </c:pt>
                <c:pt idx="5">
                  <c:v>8.3000000000000007</c:v>
                </c:pt>
                <c:pt idx="6">
                  <c:v>8.3000000000000007</c:v>
                </c:pt>
                <c:pt idx="7">
                  <c:v>8.25</c:v>
                </c:pt>
                <c:pt idx="8">
                  <c:v>8.1999999999999993</c:v>
                </c:pt>
                <c:pt idx="9">
                  <c:v>8.1999999999999993</c:v>
                </c:pt>
                <c:pt idx="10">
                  <c:v>8.1999999999999993</c:v>
                </c:pt>
                <c:pt idx="11">
                  <c:v>8.1</c:v>
                </c:pt>
                <c:pt idx="12">
                  <c:v>8.1</c:v>
                </c:pt>
                <c:pt idx="13">
                  <c:v>8.1</c:v>
                </c:pt>
                <c:pt idx="14">
                  <c:v>8.1</c:v>
                </c:pt>
                <c:pt idx="15">
                  <c:v>8.1</c:v>
                </c:pt>
                <c:pt idx="16">
                  <c:v>8.1</c:v>
                </c:pt>
                <c:pt idx="17">
                  <c:v>8.1</c:v>
                </c:pt>
                <c:pt idx="18">
                  <c:v>8</c:v>
                </c:pt>
                <c:pt idx="19">
                  <c:v>8</c:v>
                </c:pt>
                <c:pt idx="20">
                  <c:v>8</c:v>
                </c:pt>
                <c:pt idx="21">
                  <c:v>8</c:v>
                </c:pt>
                <c:pt idx="22">
                  <c:v>8</c:v>
                </c:pt>
                <c:pt idx="2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CA-4CEC-A934-9A62EF03532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axId val="977257680"/>
        <c:axId val="977250120"/>
      </c:barChart>
      <c:catAx>
        <c:axId val="97725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7250120"/>
        <c:crosses val="autoZero"/>
        <c:auto val="1"/>
        <c:lblAlgn val="ctr"/>
        <c:lblOffset val="100"/>
        <c:noMultiLvlLbl val="0"/>
      </c:catAx>
      <c:valAx>
        <c:axId val="9772501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77257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2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[Analysis.xlsx]A.Genre Analysis(Grouped Genre)!PivotTable7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dirty="0"/>
              <a:t>Top 20 Most Common Genres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905592101620209"/>
          <c:y val="0.14240255716595887"/>
          <c:w val="0.86631615668294626"/>
          <c:h val="0.480885234835088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'A.Genre Analysis(Grouped Genre)'!$B$29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'A.Genre Analysis(Grouped Genre)'!$A$30:$A$50</c:f>
              <c:strCache>
                <c:ptCount val="20"/>
                <c:pt idx="0">
                  <c:v>Comedy|Drama|Romance</c:v>
                </c:pt>
                <c:pt idx="1">
                  <c:v>Drama</c:v>
                </c:pt>
                <c:pt idx="2">
                  <c:v>Comedy|Drama</c:v>
                </c:pt>
                <c:pt idx="3">
                  <c:v>Comedy</c:v>
                </c:pt>
                <c:pt idx="4">
                  <c:v>Comedy|Romance</c:v>
                </c:pt>
                <c:pt idx="5">
                  <c:v>Drama|Romance</c:v>
                </c:pt>
                <c:pt idx="6">
                  <c:v>Crime|Drama|Thriller</c:v>
                </c:pt>
                <c:pt idx="7">
                  <c:v>Action|Crime|Thriller</c:v>
                </c:pt>
                <c:pt idx="8">
                  <c:v>Action|Crime|Drama|Thriller</c:v>
                </c:pt>
                <c:pt idx="9">
                  <c:v>Action|Adventure|Sci-Fi</c:v>
                </c:pt>
                <c:pt idx="10">
                  <c:v>Comedy|Crime</c:v>
                </c:pt>
                <c:pt idx="11">
                  <c:v>Action|Adventure|Thriller</c:v>
                </c:pt>
                <c:pt idx="12">
                  <c:v>Horror</c:v>
                </c:pt>
                <c:pt idx="13">
                  <c:v>Drama|Thriller</c:v>
                </c:pt>
                <c:pt idx="14">
                  <c:v>Crime|Drama</c:v>
                </c:pt>
                <c:pt idx="15">
                  <c:v>Crime|Drama|Mystery|Thriller</c:v>
                </c:pt>
                <c:pt idx="16">
                  <c:v>Action|Adventure|Sci-Fi|Thriller</c:v>
                </c:pt>
                <c:pt idx="17">
                  <c:v>Horror|Thriller</c:v>
                </c:pt>
                <c:pt idx="18">
                  <c:v>Horror|Mystery|Thriller</c:v>
                </c:pt>
                <c:pt idx="19">
                  <c:v>Drama|Mystery|Thriller</c:v>
                </c:pt>
              </c:strCache>
            </c:strRef>
          </c:cat>
          <c:val>
            <c:numRef>
              <c:f>'A.Genre Analysis(Grouped Genre)'!$B$30:$B$50</c:f>
              <c:numCache>
                <c:formatCode>General</c:formatCode>
                <c:ptCount val="20"/>
                <c:pt idx="0">
                  <c:v>147</c:v>
                </c:pt>
                <c:pt idx="1">
                  <c:v>144</c:v>
                </c:pt>
                <c:pt idx="2">
                  <c:v>138</c:v>
                </c:pt>
                <c:pt idx="3">
                  <c:v>137</c:v>
                </c:pt>
                <c:pt idx="4">
                  <c:v>131</c:v>
                </c:pt>
                <c:pt idx="5">
                  <c:v>114</c:v>
                </c:pt>
                <c:pt idx="6">
                  <c:v>81</c:v>
                </c:pt>
                <c:pt idx="7">
                  <c:v>55</c:v>
                </c:pt>
                <c:pt idx="8">
                  <c:v>50</c:v>
                </c:pt>
                <c:pt idx="9">
                  <c:v>46</c:v>
                </c:pt>
                <c:pt idx="10">
                  <c:v>45</c:v>
                </c:pt>
                <c:pt idx="11">
                  <c:v>45</c:v>
                </c:pt>
                <c:pt idx="12">
                  <c:v>43</c:v>
                </c:pt>
                <c:pt idx="13">
                  <c:v>42</c:v>
                </c:pt>
                <c:pt idx="14">
                  <c:v>41</c:v>
                </c:pt>
                <c:pt idx="15">
                  <c:v>41</c:v>
                </c:pt>
                <c:pt idx="16">
                  <c:v>34</c:v>
                </c:pt>
                <c:pt idx="17">
                  <c:v>33</c:v>
                </c:pt>
                <c:pt idx="18">
                  <c:v>31</c:v>
                </c:pt>
                <c:pt idx="19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2-4F8D-80C7-B83C98A992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913756736"/>
        <c:axId val="913758536"/>
      </c:barChart>
      <c:catAx>
        <c:axId val="91375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758536"/>
        <c:crosses val="autoZero"/>
        <c:auto val="1"/>
        <c:lblAlgn val="ctr"/>
        <c:lblOffset val="100"/>
        <c:noMultiLvlLbl val="0"/>
      </c:catAx>
      <c:valAx>
        <c:axId val="9137585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137567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bg2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bg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i="1" u="sng" baseline="0" dirty="0">
                <a:solidFill>
                  <a:schemeClr val="bg2"/>
                </a:solidFill>
              </a:rPr>
              <a:t>Most Popular Genre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bg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758372822175507"/>
          <c:y val="0.10142056544848503"/>
          <c:w val="0.84167720692153303"/>
          <c:h val="0.89070773650440926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0070C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21"/>
              <c:layout>
                <c:manualLayout>
                  <c:x val="0"/>
                  <c:y val="3.306878306878306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662-4919-AE00-2BCA5D0D30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'A. (Individual Genre)'!$B$3:$B$24</c:f>
              <c:strCache>
                <c:ptCount val="22"/>
                <c:pt idx="0">
                  <c:v>Drama</c:v>
                </c:pt>
                <c:pt idx="1">
                  <c:v>Comedy</c:v>
                </c:pt>
                <c:pt idx="2">
                  <c:v>Thriller</c:v>
                </c:pt>
                <c:pt idx="3">
                  <c:v>Action</c:v>
                </c:pt>
                <c:pt idx="4">
                  <c:v>Romance</c:v>
                </c:pt>
                <c:pt idx="5">
                  <c:v>Adventure</c:v>
                </c:pt>
                <c:pt idx="6">
                  <c:v>Crime</c:v>
                </c:pt>
                <c:pt idx="7">
                  <c:v>Fantasy</c:v>
                </c:pt>
                <c:pt idx="8">
                  <c:v>Sci-Fi</c:v>
                </c:pt>
                <c:pt idx="9">
                  <c:v>Family</c:v>
                </c:pt>
                <c:pt idx="10">
                  <c:v>Horror</c:v>
                </c:pt>
                <c:pt idx="11">
                  <c:v>Mystery</c:v>
                </c:pt>
                <c:pt idx="12">
                  <c:v>Biography</c:v>
                </c:pt>
                <c:pt idx="13">
                  <c:v>Animation</c:v>
                </c:pt>
                <c:pt idx="14">
                  <c:v>War</c:v>
                </c:pt>
                <c:pt idx="15">
                  <c:v>Music</c:v>
                </c:pt>
                <c:pt idx="16">
                  <c:v>Sport</c:v>
                </c:pt>
                <c:pt idx="17">
                  <c:v>History</c:v>
                </c:pt>
                <c:pt idx="18">
                  <c:v>Musical</c:v>
                </c:pt>
                <c:pt idx="19">
                  <c:v>Western</c:v>
                </c:pt>
                <c:pt idx="20">
                  <c:v>Documentary</c:v>
                </c:pt>
                <c:pt idx="21">
                  <c:v>Film-Noir</c:v>
                </c:pt>
              </c:strCache>
            </c:strRef>
          </c:cat>
          <c:val>
            <c:numRef>
              <c:f>'A. (Individual Genre)'!$C$3:$C$24</c:f>
              <c:numCache>
                <c:formatCode>General</c:formatCode>
                <c:ptCount val="22"/>
                <c:pt idx="0">
                  <c:v>1887</c:v>
                </c:pt>
                <c:pt idx="1">
                  <c:v>1456</c:v>
                </c:pt>
                <c:pt idx="2">
                  <c:v>1107</c:v>
                </c:pt>
                <c:pt idx="3">
                  <c:v>952</c:v>
                </c:pt>
                <c:pt idx="4">
                  <c:v>852</c:v>
                </c:pt>
                <c:pt idx="5">
                  <c:v>773</c:v>
                </c:pt>
                <c:pt idx="6">
                  <c:v>707</c:v>
                </c:pt>
                <c:pt idx="7">
                  <c:v>505</c:v>
                </c:pt>
                <c:pt idx="8">
                  <c:v>492</c:v>
                </c:pt>
                <c:pt idx="9">
                  <c:v>441</c:v>
                </c:pt>
                <c:pt idx="10">
                  <c:v>386</c:v>
                </c:pt>
                <c:pt idx="11">
                  <c:v>379</c:v>
                </c:pt>
                <c:pt idx="12">
                  <c:v>240</c:v>
                </c:pt>
                <c:pt idx="13">
                  <c:v>196</c:v>
                </c:pt>
                <c:pt idx="14">
                  <c:v>151</c:v>
                </c:pt>
                <c:pt idx="15">
                  <c:v>150</c:v>
                </c:pt>
                <c:pt idx="16">
                  <c:v>147</c:v>
                </c:pt>
                <c:pt idx="17">
                  <c:v>147</c:v>
                </c:pt>
                <c:pt idx="18">
                  <c:v>96</c:v>
                </c:pt>
                <c:pt idx="19">
                  <c:v>58</c:v>
                </c:pt>
                <c:pt idx="20">
                  <c:v>47</c:v>
                </c:pt>
                <c:pt idx="21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 </c15:sqref>
                        </c15:formulaRef>
                      </c:ext>
                    </c:extLst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1-B662-4919-AE00-2BCA5D0D303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883182992"/>
        <c:axId val="971177520"/>
      </c:barChart>
      <c:catAx>
        <c:axId val="883182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177520"/>
        <c:crosses val="autoZero"/>
        <c:auto val="1"/>
        <c:lblAlgn val="ctr"/>
        <c:lblOffset val="100"/>
        <c:noMultiLvlLbl val="0"/>
      </c:catAx>
      <c:valAx>
        <c:axId val="9711775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83182992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2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b="1" i="1" u="sng" dirty="0"/>
              <a:t>Average IMDB</a:t>
            </a:r>
            <a:r>
              <a:rPr lang="en-US" b="1" i="1" u="sng" baseline="0" dirty="0"/>
              <a:t> Score Of Each Genre</a:t>
            </a:r>
            <a:endParaRPr lang="en-US" b="1" i="1" u="sng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'A. (Individual Genre)'!$D$2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2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451-43D0-A062-DF5A8A34DEBD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cap="none" spc="0" baseline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'A. (Individual Genre)'!$B$3:$B$24</c:f>
              <c:strCache>
                <c:ptCount val="22"/>
                <c:pt idx="0">
                  <c:v>Drama</c:v>
                </c:pt>
                <c:pt idx="1">
                  <c:v>Comedy</c:v>
                </c:pt>
                <c:pt idx="2">
                  <c:v>Thriller</c:v>
                </c:pt>
                <c:pt idx="3">
                  <c:v>Action</c:v>
                </c:pt>
                <c:pt idx="4">
                  <c:v>Romance</c:v>
                </c:pt>
                <c:pt idx="5">
                  <c:v>Adventure</c:v>
                </c:pt>
                <c:pt idx="6">
                  <c:v>Crime</c:v>
                </c:pt>
                <c:pt idx="7">
                  <c:v>Fantasy</c:v>
                </c:pt>
                <c:pt idx="8">
                  <c:v>Sci-Fi</c:v>
                </c:pt>
                <c:pt idx="9">
                  <c:v>Family</c:v>
                </c:pt>
                <c:pt idx="10">
                  <c:v>Horror</c:v>
                </c:pt>
                <c:pt idx="11">
                  <c:v>Mystery</c:v>
                </c:pt>
                <c:pt idx="12">
                  <c:v>Biography</c:v>
                </c:pt>
                <c:pt idx="13">
                  <c:v>Animation</c:v>
                </c:pt>
                <c:pt idx="14">
                  <c:v>War</c:v>
                </c:pt>
                <c:pt idx="15">
                  <c:v>Music</c:v>
                </c:pt>
                <c:pt idx="16">
                  <c:v>Sport</c:v>
                </c:pt>
                <c:pt idx="17">
                  <c:v>History</c:v>
                </c:pt>
                <c:pt idx="18">
                  <c:v>Musical</c:v>
                </c:pt>
                <c:pt idx="19">
                  <c:v>Western</c:v>
                </c:pt>
                <c:pt idx="20">
                  <c:v>Documentary</c:v>
                </c:pt>
                <c:pt idx="21">
                  <c:v>Film-Noir</c:v>
                </c:pt>
              </c:strCache>
            </c:strRef>
          </c:cat>
          <c:val>
            <c:numRef>
              <c:f>'A. (Individual Genre)'!$D$3:$D$24</c:f>
              <c:numCache>
                <c:formatCode>0.00</c:formatCode>
                <c:ptCount val="22"/>
                <c:pt idx="0">
                  <c:v>6.8280780780780832</c:v>
                </c:pt>
                <c:pt idx="1">
                  <c:v>6.1671065989847742</c:v>
                </c:pt>
                <c:pt idx="2">
                  <c:v>4.8</c:v>
                </c:pt>
                <c:pt idx="3">
                  <c:v>6.2882352941176487</c:v>
                </c:pt>
                <c:pt idx="4">
                  <c:v>7.1</c:v>
                </c:pt>
                <c:pt idx="5">
                  <c:v>6.5584699453551929</c:v>
                </c:pt>
                <c:pt idx="6">
                  <c:v>6.9374015748031468</c:v>
                </c:pt>
                <c:pt idx="7">
                  <c:v>6.2810810810810809</c:v>
                </c:pt>
                <c:pt idx="8">
                  <c:v>6.6285714285714281</c:v>
                </c:pt>
                <c:pt idx="9">
                  <c:v>6.5</c:v>
                </c:pt>
                <c:pt idx="10">
                  <c:v>5.8421383647798759</c:v>
                </c:pt>
                <c:pt idx="11">
                  <c:v>6.6521739130434767</c:v>
                </c:pt>
                <c:pt idx="12">
                  <c:v>7.1595121951219518</c:v>
                </c:pt>
                <c:pt idx="13">
                  <c:v>6.74</c:v>
                </c:pt>
                <c:pt idx="14">
                  <c:v>6.4885672937771242</c:v>
                </c:pt>
                <c:pt idx="15">
                  <c:v>6.4921847762928433</c:v>
                </c:pt>
                <c:pt idx="16">
                  <c:v>6.4885672937771242</c:v>
                </c:pt>
                <c:pt idx="17">
                  <c:v>6.4555081967213033</c:v>
                </c:pt>
                <c:pt idx="18">
                  <c:v>6.75</c:v>
                </c:pt>
                <c:pt idx="19">
                  <c:v>6.7666666666666657</c:v>
                </c:pt>
                <c:pt idx="20">
                  <c:v>6.7500000000000009</c:v>
                </c:pt>
                <c:pt idx="21">
                  <c:v>7.7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451-43D0-A062-DF5A8A34DE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013151448"/>
        <c:axId val="1013152528"/>
      </c:barChart>
      <c:lineChart>
        <c:grouping val="standard"/>
        <c:varyColors val="0"/>
        <c:ser>
          <c:idx val="0"/>
          <c:order val="1"/>
          <c:tx>
            <c:v>Mean</c:v>
          </c:tx>
          <c:spPr>
            <a:ln w="28575" cap="rnd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84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none"/>
          </c:marker>
          <c:val>
            <c:numRef>
              <c:f>'A. (Individual Genre)'!$D$3:$D$24</c:f>
              <c:numCache>
                <c:formatCode>0.00</c:formatCode>
                <c:ptCount val="22"/>
                <c:pt idx="0">
                  <c:v>6.8280780780780832</c:v>
                </c:pt>
                <c:pt idx="1">
                  <c:v>6.1671065989847742</c:v>
                </c:pt>
                <c:pt idx="2">
                  <c:v>4.8</c:v>
                </c:pt>
                <c:pt idx="3">
                  <c:v>6.2882352941176487</c:v>
                </c:pt>
                <c:pt idx="4">
                  <c:v>7.1</c:v>
                </c:pt>
                <c:pt idx="5">
                  <c:v>6.5584699453551929</c:v>
                </c:pt>
                <c:pt idx="6">
                  <c:v>6.9374015748031468</c:v>
                </c:pt>
                <c:pt idx="7">
                  <c:v>6.2810810810810809</c:v>
                </c:pt>
                <c:pt idx="8">
                  <c:v>6.6285714285714281</c:v>
                </c:pt>
                <c:pt idx="9">
                  <c:v>6.5</c:v>
                </c:pt>
                <c:pt idx="10">
                  <c:v>5.8421383647798759</c:v>
                </c:pt>
                <c:pt idx="11">
                  <c:v>6.6521739130434767</c:v>
                </c:pt>
                <c:pt idx="12">
                  <c:v>7.1595121951219518</c:v>
                </c:pt>
                <c:pt idx="13">
                  <c:v>6.74</c:v>
                </c:pt>
                <c:pt idx="14">
                  <c:v>6.4885672937771242</c:v>
                </c:pt>
                <c:pt idx="15">
                  <c:v>6.4921847762928433</c:v>
                </c:pt>
                <c:pt idx="16">
                  <c:v>6.4885672937771242</c:v>
                </c:pt>
                <c:pt idx="17">
                  <c:v>6.4555081967213033</c:v>
                </c:pt>
                <c:pt idx="18">
                  <c:v>6.75</c:v>
                </c:pt>
                <c:pt idx="19">
                  <c:v>6.7666666666666657</c:v>
                </c:pt>
                <c:pt idx="20">
                  <c:v>6.7500000000000009</c:v>
                </c:pt>
                <c:pt idx="21">
                  <c:v>7.7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5451-43D0-A062-DF5A8A34DE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3151448"/>
        <c:axId val="1013152528"/>
      </c:lineChart>
      <c:catAx>
        <c:axId val="101315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3152528"/>
        <c:crosses val="autoZero"/>
        <c:auto val="1"/>
        <c:lblAlgn val="ctr"/>
        <c:lblOffset val="100"/>
        <c:noMultiLvlLbl val="0"/>
      </c:catAx>
      <c:valAx>
        <c:axId val="1013152528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101315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i="1" u="sng" dirty="0"/>
              <a:t>Correlation between IMDB Score and Duration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'B.Movie Duration Analysis'!$B$1</c:f>
              <c:strCache>
                <c:ptCount val="1"/>
                <c:pt idx="0">
                  <c:v>imdb_score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xVal>
            <c:numRef>
              <c:f>'B.Movie Duration Analysis'!$A$2:$A$3738</c:f>
              <c:numCache>
                <c:formatCode>General</c:formatCode>
                <c:ptCount val="3737"/>
                <c:pt idx="0">
                  <c:v>125</c:v>
                </c:pt>
                <c:pt idx="1">
                  <c:v>126</c:v>
                </c:pt>
                <c:pt idx="2">
                  <c:v>111</c:v>
                </c:pt>
                <c:pt idx="3">
                  <c:v>107</c:v>
                </c:pt>
                <c:pt idx="4">
                  <c:v>110</c:v>
                </c:pt>
                <c:pt idx="5">
                  <c:v>87</c:v>
                </c:pt>
                <c:pt idx="6">
                  <c:v>106</c:v>
                </c:pt>
                <c:pt idx="7">
                  <c:v>128</c:v>
                </c:pt>
                <c:pt idx="8">
                  <c:v>101</c:v>
                </c:pt>
                <c:pt idx="9">
                  <c:v>126</c:v>
                </c:pt>
                <c:pt idx="10">
                  <c:v>132</c:v>
                </c:pt>
                <c:pt idx="11">
                  <c:v>87</c:v>
                </c:pt>
                <c:pt idx="12">
                  <c:v>118</c:v>
                </c:pt>
                <c:pt idx="13">
                  <c:v>115</c:v>
                </c:pt>
                <c:pt idx="14">
                  <c:v>95</c:v>
                </c:pt>
                <c:pt idx="15">
                  <c:v>102</c:v>
                </c:pt>
                <c:pt idx="16">
                  <c:v>90</c:v>
                </c:pt>
                <c:pt idx="17">
                  <c:v>89</c:v>
                </c:pt>
                <c:pt idx="18">
                  <c:v>90</c:v>
                </c:pt>
                <c:pt idx="19">
                  <c:v>95</c:v>
                </c:pt>
                <c:pt idx="20">
                  <c:v>92</c:v>
                </c:pt>
                <c:pt idx="21">
                  <c:v>94</c:v>
                </c:pt>
                <c:pt idx="22">
                  <c:v>102</c:v>
                </c:pt>
                <c:pt idx="23">
                  <c:v>90</c:v>
                </c:pt>
                <c:pt idx="24">
                  <c:v>115</c:v>
                </c:pt>
                <c:pt idx="25">
                  <c:v>100</c:v>
                </c:pt>
                <c:pt idx="26">
                  <c:v>88</c:v>
                </c:pt>
                <c:pt idx="27">
                  <c:v>87</c:v>
                </c:pt>
                <c:pt idx="28">
                  <c:v>94</c:v>
                </c:pt>
                <c:pt idx="29">
                  <c:v>88</c:v>
                </c:pt>
                <c:pt idx="30">
                  <c:v>82</c:v>
                </c:pt>
                <c:pt idx="31">
                  <c:v>80</c:v>
                </c:pt>
                <c:pt idx="32">
                  <c:v>86</c:v>
                </c:pt>
                <c:pt idx="33">
                  <c:v>79</c:v>
                </c:pt>
                <c:pt idx="34">
                  <c:v>115</c:v>
                </c:pt>
                <c:pt idx="35">
                  <c:v>101</c:v>
                </c:pt>
                <c:pt idx="36">
                  <c:v>95</c:v>
                </c:pt>
                <c:pt idx="37">
                  <c:v>94</c:v>
                </c:pt>
                <c:pt idx="38">
                  <c:v>82</c:v>
                </c:pt>
                <c:pt idx="39">
                  <c:v>103</c:v>
                </c:pt>
                <c:pt idx="40">
                  <c:v>115</c:v>
                </c:pt>
                <c:pt idx="41">
                  <c:v>106</c:v>
                </c:pt>
                <c:pt idx="42">
                  <c:v>206</c:v>
                </c:pt>
                <c:pt idx="43">
                  <c:v>122</c:v>
                </c:pt>
                <c:pt idx="44">
                  <c:v>120</c:v>
                </c:pt>
                <c:pt idx="45">
                  <c:v>124</c:v>
                </c:pt>
                <c:pt idx="46">
                  <c:v>110</c:v>
                </c:pt>
                <c:pt idx="47">
                  <c:v>116</c:v>
                </c:pt>
                <c:pt idx="48">
                  <c:v>100</c:v>
                </c:pt>
                <c:pt idx="49">
                  <c:v>107</c:v>
                </c:pt>
                <c:pt idx="50">
                  <c:v>114</c:v>
                </c:pt>
                <c:pt idx="51">
                  <c:v>87</c:v>
                </c:pt>
                <c:pt idx="52">
                  <c:v>108</c:v>
                </c:pt>
                <c:pt idx="53">
                  <c:v>120</c:v>
                </c:pt>
                <c:pt idx="54">
                  <c:v>107</c:v>
                </c:pt>
                <c:pt idx="55">
                  <c:v>89</c:v>
                </c:pt>
                <c:pt idx="56">
                  <c:v>101</c:v>
                </c:pt>
                <c:pt idx="57">
                  <c:v>95</c:v>
                </c:pt>
                <c:pt idx="58">
                  <c:v>98</c:v>
                </c:pt>
                <c:pt idx="59">
                  <c:v>197</c:v>
                </c:pt>
                <c:pt idx="60">
                  <c:v>102</c:v>
                </c:pt>
                <c:pt idx="61">
                  <c:v>104</c:v>
                </c:pt>
                <c:pt idx="62">
                  <c:v>129</c:v>
                </c:pt>
                <c:pt idx="63">
                  <c:v>94</c:v>
                </c:pt>
                <c:pt idx="64">
                  <c:v>91</c:v>
                </c:pt>
                <c:pt idx="65">
                  <c:v>102</c:v>
                </c:pt>
                <c:pt idx="66">
                  <c:v>114</c:v>
                </c:pt>
                <c:pt idx="67">
                  <c:v>90</c:v>
                </c:pt>
                <c:pt idx="68">
                  <c:v>108</c:v>
                </c:pt>
                <c:pt idx="69">
                  <c:v>88</c:v>
                </c:pt>
                <c:pt idx="70">
                  <c:v>106</c:v>
                </c:pt>
                <c:pt idx="71">
                  <c:v>94</c:v>
                </c:pt>
                <c:pt idx="72">
                  <c:v>101</c:v>
                </c:pt>
                <c:pt idx="73">
                  <c:v>96</c:v>
                </c:pt>
                <c:pt idx="74">
                  <c:v>131</c:v>
                </c:pt>
                <c:pt idx="75">
                  <c:v>92</c:v>
                </c:pt>
                <c:pt idx="76">
                  <c:v>100</c:v>
                </c:pt>
                <c:pt idx="77">
                  <c:v>110</c:v>
                </c:pt>
                <c:pt idx="78">
                  <c:v>95</c:v>
                </c:pt>
                <c:pt idx="79">
                  <c:v>84</c:v>
                </c:pt>
                <c:pt idx="80">
                  <c:v>108</c:v>
                </c:pt>
                <c:pt idx="81">
                  <c:v>100</c:v>
                </c:pt>
                <c:pt idx="82">
                  <c:v>88</c:v>
                </c:pt>
                <c:pt idx="83">
                  <c:v>89</c:v>
                </c:pt>
                <c:pt idx="84">
                  <c:v>88</c:v>
                </c:pt>
                <c:pt idx="85">
                  <c:v>130</c:v>
                </c:pt>
                <c:pt idx="86">
                  <c:v>100</c:v>
                </c:pt>
                <c:pt idx="87">
                  <c:v>99</c:v>
                </c:pt>
                <c:pt idx="88">
                  <c:v>94</c:v>
                </c:pt>
                <c:pt idx="89">
                  <c:v>118</c:v>
                </c:pt>
                <c:pt idx="90">
                  <c:v>107</c:v>
                </c:pt>
                <c:pt idx="91">
                  <c:v>81</c:v>
                </c:pt>
                <c:pt idx="92">
                  <c:v>98</c:v>
                </c:pt>
                <c:pt idx="93">
                  <c:v>108</c:v>
                </c:pt>
                <c:pt idx="94">
                  <c:v>110</c:v>
                </c:pt>
                <c:pt idx="95">
                  <c:v>112</c:v>
                </c:pt>
                <c:pt idx="96">
                  <c:v>136</c:v>
                </c:pt>
                <c:pt idx="97">
                  <c:v>123</c:v>
                </c:pt>
                <c:pt idx="98">
                  <c:v>117</c:v>
                </c:pt>
                <c:pt idx="99">
                  <c:v>101</c:v>
                </c:pt>
                <c:pt idx="100">
                  <c:v>101</c:v>
                </c:pt>
                <c:pt idx="101">
                  <c:v>94</c:v>
                </c:pt>
                <c:pt idx="102">
                  <c:v>124</c:v>
                </c:pt>
                <c:pt idx="103">
                  <c:v>104</c:v>
                </c:pt>
                <c:pt idx="104">
                  <c:v>116</c:v>
                </c:pt>
                <c:pt idx="105">
                  <c:v>97</c:v>
                </c:pt>
                <c:pt idx="106">
                  <c:v>102</c:v>
                </c:pt>
                <c:pt idx="107">
                  <c:v>110</c:v>
                </c:pt>
                <c:pt idx="108">
                  <c:v>135</c:v>
                </c:pt>
                <c:pt idx="109">
                  <c:v>124</c:v>
                </c:pt>
                <c:pt idx="110">
                  <c:v>130</c:v>
                </c:pt>
                <c:pt idx="111">
                  <c:v>105</c:v>
                </c:pt>
                <c:pt idx="112">
                  <c:v>105</c:v>
                </c:pt>
                <c:pt idx="113">
                  <c:v>105</c:v>
                </c:pt>
                <c:pt idx="114">
                  <c:v>93</c:v>
                </c:pt>
                <c:pt idx="115">
                  <c:v>129</c:v>
                </c:pt>
                <c:pt idx="116">
                  <c:v>128</c:v>
                </c:pt>
                <c:pt idx="117">
                  <c:v>117</c:v>
                </c:pt>
                <c:pt idx="118">
                  <c:v>124</c:v>
                </c:pt>
                <c:pt idx="119">
                  <c:v>101</c:v>
                </c:pt>
                <c:pt idx="120">
                  <c:v>122</c:v>
                </c:pt>
                <c:pt idx="121">
                  <c:v>110</c:v>
                </c:pt>
                <c:pt idx="122">
                  <c:v>111</c:v>
                </c:pt>
                <c:pt idx="123">
                  <c:v>116</c:v>
                </c:pt>
                <c:pt idx="124">
                  <c:v>116</c:v>
                </c:pt>
                <c:pt idx="125">
                  <c:v>150</c:v>
                </c:pt>
                <c:pt idx="126">
                  <c:v>138</c:v>
                </c:pt>
                <c:pt idx="127">
                  <c:v>150</c:v>
                </c:pt>
                <c:pt idx="128">
                  <c:v>202</c:v>
                </c:pt>
                <c:pt idx="129">
                  <c:v>105</c:v>
                </c:pt>
                <c:pt idx="130">
                  <c:v>132</c:v>
                </c:pt>
                <c:pt idx="131">
                  <c:v>128</c:v>
                </c:pt>
                <c:pt idx="132">
                  <c:v>120</c:v>
                </c:pt>
                <c:pt idx="133">
                  <c:v>171</c:v>
                </c:pt>
                <c:pt idx="134">
                  <c:v>192</c:v>
                </c:pt>
                <c:pt idx="135">
                  <c:v>172</c:v>
                </c:pt>
                <c:pt idx="136">
                  <c:v>156</c:v>
                </c:pt>
                <c:pt idx="137">
                  <c:v>103</c:v>
                </c:pt>
                <c:pt idx="138">
                  <c:v>105</c:v>
                </c:pt>
                <c:pt idx="139">
                  <c:v>107</c:v>
                </c:pt>
                <c:pt idx="140">
                  <c:v>132</c:v>
                </c:pt>
                <c:pt idx="141">
                  <c:v>140</c:v>
                </c:pt>
                <c:pt idx="142">
                  <c:v>138</c:v>
                </c:pt>
                <c:pt idx="143">
                  <c:v>194</c:v>
                </c:pt>
                <c:pt idx="144">
                  <c:v>125</c:v>
                </c:pt>
                <c:pt idx="145">
                  <c:v>150</c:v>
                </c:pt>
                <c:pt idx="146">
                  <c:v>121</c:v>
                </c:pt>
                <c:pt idx="147">
                  <c:v>300</c:v>
                </c:pt>
                <c:pt idx="148">
                  <c:v>107</c:v>
                </c:pt>
                <c:pt idx="149">
                  <c:v>201</c:v>
                </c:pt>
                <c:pt idx="150">
                  <c:v>110</c:v>
                </c:pt>
                <c:pt idx="151">
                  <c:v>155</c:v>
                </c:pt>
                <c:pt idx="152">
                  <c:v>201</c:v>
                </c:pt>
                <c:pt idx="153">
                  <c:v>119</c:v>
                </c:pt>
                <c:pt idx="154">
                  <c:v>201</c:v>
                </c:pt>
                <c:pt idx="155">
                  <c:v>188</c:v>
                </c:pt>
                <c:pt idx="156">
                  <c:v>131</c:v>
                </c:pt>
                <c:pt idx="157">
                  <c:v>117</c:v>
                </c:pt>
                <c:pt idx="158">
                  <c:v>119</c:v>
                </c:pt>
                <c:pt idx="159">
                  <c:v>130</c:v>
                </c:pt>
                <c:pt idx="160">
                  <c:v>177</c:v>
                </c:pt>
                <c:pt idx="161">
                  <c:v>111</c:v>
                </c:pt>
                <c:pt idx="162">
                  <c:v>99</c:v>
                </c:pt>
                <c:pt idx="163">
                  <c:v>98</c:v>
                </c:pt>
                <c:pt idx="164">
                  <c:v>130</c:v>
                </c:pt>
                <c:pt idx="165">
                  <c:v>114</c:v>
                </c:pt>
                <c:pt idx="166">
                  <c:v>113</c:v>
                </c:pt>
                <c:pt idx="167">
                  <c:v>124</c:v>
                </c:pt>
                <c:pt idx="168">
                  <c:v>118</c:v>
                </c:pt>
                <c:pt idx="169">
                  <c:v>114</c:v>
                </c:pt>
                <c:pt idx="170">
                  <c:v>124</c:v>
                </c:pt>
                <c:pt idx="171">
                  <c:v>113</c:v>
                </c:pt>
                <c:pt idx="172">
                  <c:v>139</c:v>
                </c:pt>
                <c:pt idx="173">
                  <c:v>119</c:v>
                </c:pt>
                <c:pt idx="174">
                  <c:v>117</c:v>
                </c:pt>
                <c:pt idx="175">
                  <c:v>110</c:v>
                </c:pt>
                <c:pt idx="176">
                  <c:v>110</c:v>
                </c:pt>
                <c:pt idx="177">
                  <c:v>150</c:v>
                </c:pt>
                <c:pt idx="178">
                  <c:v>109</c:v>
                </c:pt>
                <c:pt idx="179">
                  <c:v>103</c:v>
                </c:pt>
                <c:pt idx="180">
                  <c:v>104</c:v>
                </c:pt>
                <c:pt idx="181">
                  <c:v>93</c:v>
                </c:pt>
                <c:pt idx="182">
                  <c:v>97</c:v>
                </c:pt>
                <c:pt idx="183">
                  <c:v>93</c:v>
                </c:pt>
                <c:pt idx="184">
                  <c:v>98</c:v>
                </c:pt>
                <c:pt idx="185">
                  <c:v>114</c:v>
                </c:pt>
                <c:pt idx="186">
                  <c:v>107</c:v>
                </c:pt>
                <c:pt idx="187">
                  <c:v>130</c:v>
                </c:pt>
                <c:pt idx="188">
                  <c:v>83</c:v>
                </c:pt>
                <c:pt idx="189">
                  <c:v>134</c:v>
                </c:pt>
                <c:pt idx="190">
                  <c:v>130</c:v>
                </c:pt>
                <c:pt idx="191">
                  <c:v>93</c:v>
                </c:pt>
                <c:pt idx="192">
                  <c:v>169</c:v>
                </c:pt>
                <c:pt idx="193">
                  <c:v>151</c:v>
                </c:pt>
                <c:pt idx="194">
                  <c:v>136</c:v>
                </c:pt>
                <c:pt idx="195">
                  <c:v>153</c:v>
                </c:pt>
                <c:pt idx="196">
                  <c:v>122</c:v>
                </c:pt>
                <c:pt idx="197">
                  <c:v>123</c:v>
                </c:pt>
                <c:pt idx="198">
                  <c:v>112</c:v>
                </c:pt>
                <c:pt idx="199">
                  <c:v>115</c:v>
                </c:pt>
                <c:pt idx="200">
                  <c:v>99</c:v>
                </c:pt>
                <c:pt idx="201">
                  <c:v>126</c:v>
                </c:pt>
                <c:pt idx="202">
                  <c:v>143</c:v>
                </c:pt>
                <c:pt idx="203">
                  <c:v>106</c:v>
                </c:pt>
                <c:pt idx="204">
                  <c:v>121</c:v>
                </c:pt>
                <c:pt idx="205">
                  <c:v>102</c:v>
                </c:pt>
                <c:pt idx="206">
                  <c:v>117</c:v>
                </c:pt>
                <c:pt idx="207">
                  <c:v>106</c:v>
                </c:pt>
                <c:pt idx="208">
                  <c:v>99</c:v>
                </c:pt>
                <c:pt idx="209">
                  <c:v>103</c:v>
                </c:pt>
                <c:pt idx="210">
                  <c:v>104</c:v>
                </c:pt>
                <c:pt idx="211">
                  <c:v>127</c:v>
                </c:pt>
                <c:pt idx="212">
                  <c:v>101</c:v>
                </c:pt>
                <c:pt idx="213">
                  <c:v>103</c:v>
                </c:pt>
                <c:pt idx="214">
                  <c:v>108</c:v>
                </c:pt>
                <c:pt idx="215">
                  <c:v>110</c:v>
                </c:pt>
                <c:pt idx="216">
                  <c:v>106</c:v>
                </c:pt>
                <c:pt idx="217">
                  <c:v>92</c:v>
                </c:pt>
                <c:pt idx="218">
                  <c:v>120</c:v>
                </c:pt>
                <c:pt idx="219">
                  <c:v>122</c:v>
                </c:pt>
                <c:pt idx="220">
                  <c:v>112</c:v>
                </c:pt>
                <c:pt idx="221">
                  <c:v>135</c:v>
                </c:pt>
                <c:pt idx="222">
                  <c:v>116</c:v>
                </c:pt>
                <c:pt idx="223">
                  <c:v>121</c:v>
                </c:pt>
                <c:pt idx="224">
                  <c:v>178</c:v>
                </c:pt>
                <c:pt idx="225">
                  <c:v>143</c:v>
                </c:pt>
                <c:pt idx="226">
                  <c:v>142</c:v>
                </c:pt>
                <c:pt idx="227">
                  <c:v>140</c:v>
                </c:pt>
                <c:pt idx="228">
                  <c:v>142</c:v>
                </c:pt>
                <c:pt idx="229">
                  <c:v>136</c:v>
                </c:pt>
                <c:pt idx="230">
                  <c:v>110</c:v>
                </c:pt>
                <c:pt idx="231">
                  <c:v>134</c:v>
                </c:pt>
                <c:pt idx="232">
                  <c:v>127</c:v>
                </c:pt>
                <c:pt idx="233">
                  <c:v>101</c:v>
                </c:pt>
                <c:pt idx="234">
                  <c:v>125</c:v>
                </c:pt>
                <c:pt idx="235">
                  <c:v>107</c:v>
                </c:pt>
                <c:pt idx="236">
                  <c:v>104</c:v>
                </c:pt>
                <c:pt idx="237">
                  <c:v>149</c:v>
                </c:pt>
                <c:pt idx="238">
                  <c:v>119</c:v>
                </c:pt>
                <c:pt idx="239">
                  <c:v>134</c:v>
                </c:pt>
                <c:pt idx="240">
                  <c:v>101</c:v>
                </c:pt>
                <c:pt idx="241">
                  <c:v>102</c:v>
                </c:pt>
                <c:pt idx="242">
                  <c:v>92</c:v>
                </c:pt>
                <c:pt idx="243">
                  <c:v>95</c:v>
                </c:pt>
                <c:pt idx="244">
                  <c:v>100</c:v>
                </c:pt>
                <c:pt idx="245">
                  <c:v>104</c:v>
                </c:pt>
                <c:pt idx="246">
                  <c:v>101</c:v>
                </c:pt>
                <c:pt idx="247">
                  <c:v>100</c:v>
                </c:pt>
                <c:pt idx="248">
                  <c:v>130</c:v>
                </c:pt>
                <c:pt idx="249">
                  <c:v>100</c:v>
                </c:pt>
                <c:pt idx="250">
                  <c:v>100</c:v>
                </c:pt>
                <c:pt idx="251">
                  <c:v>156</c:v>
                </c:pt>
                <c:pt idx="252">
                  <c:v>109</c:v>
                </c:pt>
                <c:pt idx="253">
                  <c:v>102</c:v>
                </c:pt>
                <c:pt idx="254">
                  <c:v>102</c:v>
                </c:pt>
                <c:pt idx="255">
                  <c:v>80</c:v>
                </c:pt>
                <c:pt idx="256">
                  <c:v>127</c:v>
                </c:pt>
                <c:pt idx="257">
                  <c:v>113</c:v>
                </c:pt>
                <c:pt idx="258">
                  <c:v>97</c:v>
                </c:pt>
                <c:pt idx="259">
                  <c:v>106</c:v>
                </c:pt>
                <c:pt idx="260">
                  <c:v>85</c:v>
                </c:pt>
                <c:pt idx="261">
                  <c:v>123</c:v>
                </c:pt>
                <c:pt idx="262">
                  <c:v>102</c:v>
                </c:pt>
                <c:pt idx="263">
                  <c:v>89</c:v>
                </c:pt>
                <c:pt idx="264">
                  <c:v>89</c:v>
                </c:pt>
                <c:pt idx="265">
                  <c:v>97</c:v>
                </c:pt>
                <c:pt idx="266">
                  <c:v>124</c:v>
                </c:pt>
                <c:pt idx="267">
                  <c:v>109</c:v>
                </c:pt>
                <c:pt idx="268">
                  <c:v>120</c:v>
                </c:pt>
                <c:pt idx="269">
                  <c:v>106</c:v>
                </c:pt>
                <c:pt idx="270">
                  <c:v>118</c:v>
                </c:pt>
                <c:pt idx="271">
                  <c:v>156</c:v>
                </c:pt>
                <c:pt idx="272">
                  <c:v>110</c:v>
                </c:pt>
                <c:pt idx="273">
                  <c:v>144</c:v>
                </c:pt>
                <c:pt idx="274">
                  <c:v>104</c:v>
                </c:pt>
                <c:pt idx="275">
                  <c:v>156</c:v>
                </c:pt>
                <c:pt idx="276">
                  <c:v>116</c:v>
                </c:pt>
                <c:pt idx="277">
                  <c:v>136</c:v>
                </c:pt>
                <c:pt idx="278">
                  <c:v>116</c:v>
                </c:pt>
                <c:pt idx="279">
                  <c:v>125</c:v>
                </c:pt>
                <c:pt idx="280">
                  <c:v>136</c:v>
                </c:pt>
                <c:pt idx="281">
                  <c:v>134</c:v>
                </c:pt>
                <c:pt idx="282">
                  <c:v>132</c:v>
                </c:pt>
                <c:pt idx="283">
                  <c:v>141</c:v>
                </c:pt>
                <c:pt idx="284">
                  <c:v>183</c:v>
                </c:pt>
                <c:pt idx="285">
                  <c:v>169</c:v>
                </c:pt>
                <c:pt idx="286">
                  <c:v>173</c:v>
                </c:pt>
                <c:pt idx="287">
                  <c:v>147</c:v>
                </c:pt>
                <c:pt idx="288">
                  <c:v>195</c:v>
                </c:pt>
                <c:pt idx="289">
                  <c:v>150</c:v>
                </c:pt>
                <c:pt idx="290">
                  <c:v>165</c:v>
                </c:pt>
                <c:pt idx="291">
                  <c:v>125</c:v>
                </c:pt>
                <c:pt idx="292">
                  <c:v>123</c:v>
                </c:pt>
                <c:pt idx="293">
                  <c:v>118</c:v>
                </c:pt>
                <c:pt idx="294">
                  <c:v>132</c:v>
                </c:pt>
                <c:pt idx="295">
                  <c:v>131</c:v>
                </c:pt>
                <c:pt idx="296">
                  <c:v>154</c:v>
                </c:pt>
                <c:pt idx="297">
                  <c:v>158</c:v>
                </c:pt>
                <c:pt idx="298">
                  <c:v>127</c:v>
                </c:pt>
                <c:pt idx="299">
                  <c:v>144</c:v>
                </c:pt>
                <c:pt idx="300">
                  <c:v>126</c:v>
                </c:pt>
                <c:pt idx="301">
                  <c:v>113</c:v>
                </c:pt>
                <c:pt idx="302">
                  <c:v>124</c:v>
                </c:pt>
                <c:pt idx="303">
                  <c:v>136</c:v>
                </c:pt>
                <c:pt idx="304">
                  <c:v>120</c:v>
                </c:pt>
                <c:pt idx="305">
                  <c:v>121</c:v>
                </c:pt>
                <c:pt idx="306">
                  <c:v>132</c:v>
                </c:pt>
                <c:pt idx="307">
                  <c:v>126</c:v>
                </c:pt>
                <c:pt idx="308">
                  <c:v>144</c:v>
                </c:pt>
                <c:pt idx="309">
                  <c:v>127</c:v>
                </c:pt>
                <c:pt idx="310">
                  <c:v>124</c:v>
                </c:pt>
                <c:pt idx="311">
                  <c:v>135</c:v>
                </c:pt>
                <c:pt idx="312">
                  <c:v>100</c:v>
                </c:pt>
                <c:pt idx="313">
                  <c:v>100</c:v>
                </c:pt>
                <c:pt idx="314">
                  <c:v>126</c:v>
                </c:pt>
                <c:pt idx="315">
                  <c:v>96</c:v>
                </c:pt>
                <c:pt idx="316">
                  <c:v>119</c:v>
                </c:pt>
                <c:pt idx="317">
                  <c:v>116</c:v>
                </c:pt>
                <c:pt idx="318">
                  <c:v>154</c:v>
                </c:pt>
                <c:pt idx="319">
                  <c:v>129</c:v>
                </c:pt>
                <c:pt idx="320">
                  <c:v>104</c:v>
                </c:pt>
                <c:pt idx="321">
                  <c:v>177</c:v>
                </c:pt>
                <c:pt idx="322">
                  <c:v>100</c:v>
                </c:pt>
                <c:pt idx="323">
                  <c:v>105</c:v>
                </c:pt>
                <c:pt idx="324">
                  <c:v>154</c:v>
                </c:pt>
                <c:pt idx="325">
                  <c:v>125</c:v>
                </c:pt>
                <c:pt idx="326">
                  <c:v>116</c:v>
                </c:pt>
                <c:pt idx="327">
                  <c:v>119</c:v>
                </c:pt>
                <c:pt idx="328">
                  <c:v>131</c:v>
                </c:pt>
                <c:pt idx="329">
                  <c:v>124</c:v>
                </c:pt>
                <c:pt idx="330">
                  <c:v>122</c:v>
                </c:pt>
                <c:pt idx="331">
                  <c:v>176</c:v>
                </c:pt>
                <c:pt idx="332">
                  <c:v>118</c:v>
                </c:pt>
                <c:pt idx="333">
                  <c:v>148</c:v>
                </c:pt>
                <c:pt idx="334">
                  <c:v>120</c:v>
                </c:pt>
                <c:pt idx="335">
                  <c:v>153</c:v>
                </c:pt>
                <c:pt idx="336">
                  <c:v>121</c:v>
                </c:pt>
                <c:pt idx="337">
                  <c:v>122</c:v>
                </c:pt>
                <c:pt idx="338">
                  <c:v>124</c:v>
                </c:pt>
                <c:pt idx="339">
                  <c:v>92</c:v>
                </c:pt>
                <c:pt idx="340">
                  <c:v>134</c:v>
                </c:pt>
                <c:pt idx="341">
                  <c:v>138</c:v>
                </c:pt>
                <c:pt idx="342">
                  <c:v>119</c:v>
                </c:pt>
                <c:pt idx="343">
                  <c:v>92</c:v>
                </c:pt>
                <c:pt idx="344">
                  <c:v>135</c:v>
                </c:pt>
                <c:pt idx="345">
                  <c:v>88</c:v>
                </c:pt>
                <c:pt idx="346">
                  <c:v>103</c:v>
                </c:pt>
                <c:pt idx="347">
                  <c:v>116</c:v>
                </c:pt>
                <c:pt idx="348">
                  <c:v>109</c:v>
                </c:pt>
                <c:pt idx="349">
                  <c:v>101</c:v>
                </c:pt>
                <c:pt idx="350">
                  <c:v>101</c:v>
                </c:pt>
                <c:pt idx="351">
                  <c:v>107</c:v>
                </c:pt>
                <c:pt idx="352">
                  <c:v>119</c:v>
                </c:pt>
                <c:pt idx="353">
                  <c:v>112</c:v>
                </c:pt>
                <c:pt idx="354">
                  <c:v>126</c:v>
                </c:pt>
                <c:pt idx="355">
                  <c:v>107</c:v>
                </c:pt>
                <c:pt idx="356">
                  <c:v>110</c:v>
                </c:pt>
                <c:pt idx="357">
                  <c:v>95</c:v>
                </c:pt>
                <c:pt idx="358">
                  <c:v>123</c:v>
                </c:pt>
                <c:pt idx="359">
                  <c:v>107</c:v>
                </c:pt>
                <c:pt idx="360">
                  <c:v>119</c:v>
                </c:pt>
                <c:pt idx="361">
                  <c:v>87</c:v>
                </c:pt>
                <c:pt idx="362">
                  <c:v>148</c:v>
                </c:pt>
                <c:pt idx="363">
                  <c:v>143</c:v>
                </c:pt>
                <c:pt idx="364">
                  <c:v>131</c:v>
                </c:pt>
                <c:pt idx="365">
                  <c:v>124</c:v>
                </c:pt>
                <c:pt idx="366">
                  <c:v>133</c:v>
                </c:pt>
                <c:pt idx="367">
                  <c:v>133</c:v>
                </c:pt>
                <c:pt idx="368">
                  <c:v>128</c:v>
                </c:pt>
                <c:pt idx="369">
                  <c:v>135</c:v>
                </c:pt>
                <c:pt idx="370">
                  <c:v>123</c:v>
                </c:pt>
                <c:pt idx="371">
                  <c:v>108</c:v>
                </c:pt>
                <c:pt idx="372">
                  <c:v>119</c:v>
                </c:pt>
                <c:pt idx="373">
                  <c:v>129</c:v>
                </c:pt>
                <c:pt idx="374">
                  <c:v>144</c:v>
                </c:pt>
                <c:pt idx="375">
                  <c:v>103</c:v>
                </c:pt>
                <c:pt idx="376">
                  <c:v>131</c:v>
                </c:pt>
                <c:pt idx="377">
                  <c:v>128</c:v>
                </c:pt>
                <c:pt idx="378">
                  <c:v>113</c:v>
                </c:pt>
                <c:pt idx="379">
                  <c:v>110</c:v>
                </c:pt>
                <c:pt idx="380">
                  <c:v>136</c:v>
                </c:pt>
                <c:pt idx="381">
                  <c:v>132</c:v>
                </c:pt>
                <c:pt idx="382">
                  <c:v>130</c:v>
                </c:pt>
                <c:pt idx="383">
                  <c:v>124</c:v>
                </c:pt>
                <c:pt idx="384">
                  <c:v>130</c:v>
                </c:pt>
                <c:pt idx="385">
                  <c:v>133</c:v>
                </c:pt>
                <c:pt idx="386">
                  <c:v>101</c:v>
                </c:pt>
                <c:pt idx="387">
                  <c:v>133</c:v>
                </c:pt>
                <c:pt idx="388">
                  <c:v>130</c:v>
                </c:pt>
                <c:pt idx="389">
                  <c:v>93</c:v>
                </c:pt>
                <c:pt idx="390">
                  <c:v>121</c:v>
                </c:pt>
                <c:pt idx="391">
                  <c:v>135</c:v>
                </c:pt>
                <c:pt idx="392">
                  <c:v>131</c:v>
                </c:pt>
                <c:pt idx="393">
                  <c:v>127</c:v>
                </c:pt>
                <c:pt idx="394">
                  <c:v>131</c:v>
                </c:pt>
                <c:pt idx="395">
                  <c:v>136</c:v>
                </c:pt>
                <c:pt idx="396">
                  <c:v>144</c:v>
                </c:pt>
                <c:pt idx="397">
                  <c:v>117</c:v>
                </c:pt>
                <c:pt idx="398">
                  <c:v>130</c:v>
                </c:pt>
                <c:pt idx="399">
                  <c:v>142</c:v>
                </c:pt>
                <c:pt idx="400">
                  <c:v>120</c:v>
                </c:pt>
                <c:pt idx="401">
                  <c:v>121</c:v>
                </c:pt>
                <c:pt idx="402">
                  <c:v>125</c:v>
                </c:pt>
                <c:pt idx="403">
                  <c:v>143</c:v>
                </c:pt>
                <c:pt idx="404">
                  <c:v>110</c:v>
                </c:pt>
                <c:pt idx="405">
                  <c:v>115</c:v>
                </c:pt>
                <c:pt idx="406">
                  <c:v>110</c:v>
                </c:pt>
                <c:pt idx="407">
                  <c:v>87</c:v>
                </c:pt>
                <c:pt idx="408">
                  <c:v>96</c:v>
                </c:pt>
                <c:pt idx="409">
                  <c:v>150</c:v>
                </c:pt>
                <c:pt idx="410">
                  <c:v>129</c:v>
                </c:pt>
                <c:pt idx="411">
                  <c:v>136</c:v>
                </c:pt>
                <c:pt idx="412">
                  <c:v>98</c:v>
                </c:pt>
                <c:pt idx="413">
                  <c:v>80</c:v>
                </c:pt>
                <c:pt idx="414">
                  <c:v>97</c:v>
                </c:pt>
                <c:pt idx="415">
                  <c:v>95</c:v>
                </c:pt>
                <c:pt idx="416">
                  <c:v>91</c:v>
                </c:pt>
                <c:pt idx="417">
                  <c:v>94</c:v>
                </c:pt>
                <c:pt idx="418">
                  <c:v>106</c:v>
                </c:pt>
                <c:pt idx="419">
                  <c:v>124</c:v>
                </c:pt>
                <c:pt idx="420">
                  <c:v>105</c:v>
                </c:pt>
                <c:pt idx="421">
                  <c:v>129</c:v>
                </c:pt>
                <c:pt idx="422">
                  <c:v>184</c:v>
                </c:pt>
                <c:pt idx="423">
                  <c:v>105</c:v>
                </c:pt>
                <c:pt idx="424">
                  <c:v>127</c:v>
                </c:pt>
                <c:pt idx="425">
                  <c:v>122</c:v>
                </c:pt>
                <c:pt idx="426">
                  <c:v>105</c:v>
                </c:pt>
                <c:pt idx="427">
                  <c:v>137</c:v>
                </c:pt>
                <c:pt idx="428">
                  <c:v>134</c:v>
                </c:pt>
                <c:pt idx="429">
                  <c:v>133</c:v>
                </c:pt>
                <c:pt idx="430">
                  <c:v>139</c:v>
                </c:pt>
                <c:pt idx="431">
                  <c:v>123</c:v>
                </c:pt>
                <c:pt idx="432">
                  <c:v>92</c:v>
                </c:pt>
                <c:pt idx="433">
                  <c:v>121</c:v>
                </c:pt>
                <c:pt idx="434">
                  <c:v>121</c:v>
                </c:pt>
                <c:pt idx="435">
                  <c:v>113</c:v>
                </c:pt>
                <c:pt idx="436">
                  <c:v>100</c:v>
                </c:pt>
                <c:pt idx="437">
                  <c:v>102</c:v>
                </c:pt>
                <c:pt idx="438">
                  <c:v>117</c:v>
                </c:pt>
                <c:pt idx="439">
                  <c:v>86</c:v>
                </c:pt>
                <c:pt idx="440">
                  <c:v>98</c:v>
                </c:pt>
                <c:pt idx="441">
                  <c:v>81</c:v>
                </c:pt>
                <c:pt idx="442">
                  <c:v>100</c:v>
                </c:pt>
                <c:pt idx="443">
                  <c:v>81</c:v>
                </c:pt>
                <c:pt idx="444">
                  <c:v>89</c:v>
                </c:pt>
                <c:pt idx="445">
                  <c:v>102</c:v>
                </c:pt>
                <c:pt idx="446">
                  <c:v>116</c:v>
                </c:pt>
                <c:pt idx="447">
                  <c:v>104</c:v>
                </c:pt>
                <c:pt idx="448">
                  <c:v>94</c:v>
                </c:pt>
                <c:pt idx="449">
                  <c:v>115</c:v>
                </c:pt>
                <c:pt idx="450">
                  <c:v>112</c:v>
                </c:pt>
                <c:pt idx="451">
                  <c:v>107</c:v>
                </c:pt>
                <c:pt idx="452">
                  <c:v>109</c:v>
                </c:pt>
                <c:pt idx="453">
                  <c:v>123</c:v>
                </c:pt>
                <c:pt idx="454">
                  <c:v>105</c:v>
                </c:pt>
                <c:pt idx="455">
                  <c:v>84</c:v>
                </c:pt>
                <c:pt idx="456">
                  <c:v>94</c:v>
                </c:pt>
                <c:pt idx="457">
                  <c:v>107</c:v>
                </c:pt>
                <c:pt idx="458">
                  <c:v>87</c:v>
                </c:pt>
                <c:pt idx="459">
                  <c:v>99</c:v>
                </c:pt>
                <c:pt idx="460">
                  <c:v>113</c:v>
                </c:pt>
                <c:pt idx="461">
                  <c:v>83</c:v>
                </c:pt>
                <c:pt idx="462">
                  <c:v>103</c:v>
                </c:pt>
                <c:pt idx="463">
                  <c:v>91</c:v>
                </c:pt>
                <c:pt idx="464">
                  <c:v>111</c:v>
                </c:pt>
                <c:pt idx="465">
                  <c:v>117</c:v>
                </c:pt>
                <c:pt idx="466">
                  <c:v>83</c:v>
                </c:pt>
                <c:pt idx="467">
                  <c:v>91</c:v>
                </c:pt>
                <c:pt idx="468">
                  <c:v>105</c:v>
                </c:pt>
                <c:pt idx="469">
                  <c:v>84</c:v>
                </c:pt>
                <c:pt idx="470">
                  <c:v>100</c:v>
                </c:pt>
                <c:pt idx="471">
                  <c:v>98</c:v>
                </c:pt>
                <c:pt idx="472">
                  <c:v>84</c:v>
                </c:pt>
                <c:pt idx="473">
                  <c:v>97</c:v>
                </c:pt>
                <c:pt idx="474">
                  <c:v>105</c:v>
                </c:pt>
                <c:pt idx="475">
                  <c:v>109</c:v>
                </c:pt>
                <c:pt idx="476">
                  <c:v>91</c:v>
                </c:pt>
                <c:pt idx="477">
                  <c:v>101</c:v>
                </c:pt>
                <c:pt idx="478">
                  <c:v>95</c:v>
                </c:pt>
                <c:pt idx="479">
                  <c:v>119</c:v>
                </c:pt>
                <c:pt idx="480">
                  <c:v>94</c:v>
                </c:pt>
                <c:pt idx="481">
                  <c:v>94</c:v>
                </c:pt>
                <c:pt idx="482">
                  <c:v>99</c:v>
                </c:pt>
                <c:pt idx="483">
                  <c:v>114</c:v>
                </c:pt>
                <c:pt idx="484">
                  <c:v>107</c:v>
                </c:pt>
                <c:pt idx="485">
                  <c:v>148</c:v>
                </c:pt>
                <c:pt idx="486">
                  <c:v>105</c:v>
                </c:pt>
                <c:pt idx="487">
                  <c:v>109</c:v>
                </c:pt>
                <c:pt idx="488">
                  <c:v>99</c:v>
                </c:pt>
                <c:pt idx="489">
                  <c:v>126</c:v>
                </c:pt>
                <c:pt idx="490">
                  <c:v>91</c:v>
                </c:pt>
                <c:pt idx="491">
                  <c:v>107</c:v>
                </c:pt>
                <c:pt idx="492">
                  <c:v>119</c:v>
                </c:pt>
                <c:pt idx="493">
                  <c:v>91</c:v>
                </c:pt>
                <c:pt idx="494">
                  <c:v>147</c:v>
                </c:pt>
                <c:pt idx="495">
                  <c:v>90</c:v>
                </c:pt>
                <c:pt idx="496">
                  <c:v>116</c:v>
                </c:pt>
                <c:pt idx="497">
                  <c:v>116</c:v>
                </c:pt>
                <c:pt idx="498">
                  <c:v>125</c:v>
                </c:pt>
                <c:pt idx="499">
                  <c:v>111</c:v>
                </c:pt>
                <c:pt idx="500">
                  <c:v>97</c:v>
                </c:pt>
                <c:pt idx="501">
                  <c:v>104</c:v>
                </c:pt>
                <c:pt idx="502">
                  <c:v>93</c:v>
                </c:pt>
                <c:pt idx="503">
                  <c:v>126</c:v>
                </c:pt>
                <c:pt idx="504">
                  <c:v>93</c:v>
                </c:pt>
                <c:pt idx="505">
                  <c:v>97</c:v>
                </c:pt>
                <c:pt idx="506">
                  <c:v>88</c:v>
                </c:pt>
                <c:pt idx="507">
                  <c:v>100</c:v>
                </c:pt>
                <c:pt idx="508">
                  <c:v>94</c:v>
                </c:pt>
                <c:pt idx="509">
                  <c:v>107</c:v>
                </c:pt>
                <c:pt idx="510">
                  <c:v>95</c:v>
                </c:pt>
                <c:pt idx="511">
                  <c:v>91</c:v>
                </c:pt>
                <c:pt idx="512">
                  <c:v>79</c:v>
                </c:pt>
                <c:pt idx="513">
                  <c:v>96</c:v>
                </c:pt>
                <c:pt idx="514">
                  <c:v>101</c:v>
                </c:pt>
                <c:pt idx="515">
                  <c:v>86</c:v>
                </c:pt>
                <c:pt idx="516">
                  <c:v>95</c:v>
                </c:pt>
                <c:pt idx="517">
                  <c:v>109</c:v>
                </c:pt>
                <c:pt idx="518">
                  <c:v>96</c:v>
                </c:pt>
                <c:pt idx="519">
                  <c:v>105</c:v>
                </c:pt>
                <c:pt idx="520">
                  <c:v>94</c:v>
                </c:pt>
                <c:pt idx="521">
                  <c:v>93</c:v>
                </c:pt>
                <c:pt idx="522">
                  <c:v>82</c:v>
                </c:pt>
                <c:pt idx="523">
                  <c:v>87</c:v>
                </c:pt>
                <c:pt idx="524">
                  <c:v>96</c:v>
                </c:pt>
                <c:pt idx="525">
                  <c:v>104</c:v>
                </c:pt>
                <c:pt idx="526">
                  <c:v>108</c:v>
                </c:pt>
                <c:pt idx="527">
                  <c:v>112</c:v>
                </c:pt>
                <c:pt idx="528">
                  <c:v>116</c:v>
                </c:pt>
                <c:pt idx="529">
                  <c:v>121</c:v>
                </c:pt>
                <c:pt idx="530">
                  <c:v>116</c:v>
                </c:pt>
                <c:pt idx="531">
                  <c:v>82</c:v>
                </c:pt>
                <c:pt idx="532">
                  <c:v>99</c:v>
                </c:pt>
                <c:pt idx="533">
                  <c:v>82</c:v>
                </c:pt>
                <c:pt idx="534">
                  <c:v>96</c:v>
                </c:pt>
                <c:pt idx="535">
                  <c:v>88</c:v>
                </c:pt>
                <c:pt idx="536">
                  <c:v>121</c:v>
                </c:pt>
                <c:pt idx="537">
                  <c:v>107</c:v>
                </c:pt>
                <c:pt idx="538">
                  <c:v>117</c:v>
                </c:pt>
                <c:pt idx="539">
                  <c:v>103</c:v>
                </c:pt>
                <c:pt idx="540">
                  <c:v>110</c:v>
                </c:pt>
                <c:pt idx="541">
                  <c:v>100</c:v>
                </c:pt>
                <c:pt idx="542">
                  <c:v>95</c:v>
                </c:pt>
                <c:pt idx="543">
                  <c:v>91</c:v>
                </c:pt>
                <c:pt idx="544">
                  <c:v>100</c:v>
                </c:pt>
                <c:pt idx="545">
                  <c:v>95</c:v>
                </c:pt>
                <c:pt idx="546">
                  <c:v>106</c:v>
                </c:pt>
                <c:pt idx="547">
                  <c:v>98</c:v>
                </c:pt>
                <c:pt idx="548">
                  <c:v>102</c:v>
                </c:pt>
                <c:pt idx="549">
                  <c:v>125</c:v>
                </c:pt>
                <c:pt idx="550">
                  <c:v>104</c:v>
                </c:pt>
                <c:pt idx="551">
                  <c:v>109</c:v>
                </c:pt>
                <c:pt idx="552">
                  <c:v>102</c:v>
                </c:pt>
                <c:pt idx="553">
                  <c:v>82</c:v>
                </c:pt>
                <c:pt idx="554">
                  <c:v>88</c:v>
                </c:pt>
                <c:pt idx="555">
                  <c:v>106</c:v>
                </c:pt>
                <c:pt idx="556">
                  <c:v>122</c:v>
                </c:pt>
                <c:pt idx="557">
                  <c:v>105</c:v>
                </c:pt>
                <c:pt idx="558">
                  <c:v>85</c:v>
                </c:pt>
                <c:pt idx="559">
                  <c:v>141</c:v>
                </c:pt>
                <c:pt idx="560">
                  <c:v>91</c:v>
                </c:pt>
                <c:pt idx="561">
                  <c:v>107</c:v>
                </c:pt>
                <c:pt idx="562">
                  <c:v>86</c:v>
                </c:pt>
                <c:pt idx="563">
                  <c:v>117</c:v>
                </c:pt>
                <c:pt idx="564">
                  <c:v>86</c:v>
                </c:pt>
                <c:pt idx="565">
                  <c:v>110</c:v>
                </c:pt>
                <c:pt idx="566">
                  <c:v>96</c:v>
                </c:pt>
                <c:pt idx="567">
                  <c:v>112</c:v>
                </c:pt>
                <c:pt idx="568">
                  <c:v>119</c:v>
                </c:pt>
                <c:pt idx="569">
                  <c:v>106</c:v>
                </c:pt>
                <c:pt idx="570">
                  <c:v>123</c:v>
                </c:pt>
                <c:pt idx="571">
                  <c:v>113</c:v>
                </c:pt>
                <c:pt idx="572">
                  <c:v>140</c:v>
                </c:pt>
                <c:pt idx="573">
                  <c:v>113</c:v>
                </c:pt>
                <c:pt idx="574">
                  <c:v>133</c:v>
                </c:pt>
                <c:pt idx="575">
                  <c:v>121</c:v>
                </c:pt>
                <c:pt idx="576">
                  <c:v>124</c:v>
                </c:pt>
                <c:pt idx="577">
                  <c:v>101</c:v>
                </c:pt>
                <c:pt idx="578">
                  <c:v>140</c:v>
                </c:pt>
                <c:pt idx="579">
                  <c:v>98</c:v>
                </c:pt>
                <c:pt idx="580">
                  <c:v>110</c:v>
                </c:pt>
                <c:pt idx="581">
                  <c:v>118</c:v>
                </c:pt>
                <c:pt idx="582">
                  <c:v>96</c:v>
                </c:pt>
                <c:pt idx="583">
                  <c:v>115</c:v>
                </c:pt>
                <c:pt idx="584">
                  <c:v>93</c:v>
                </c:pt>
                <c:pt idx="585">
                  <c:v>103</c:v>
                </c:pt>
                <c:pt idx="586">
                  <c:v>109</c:v>
                </c:pt>
                <c:pt idx="587">
                  <c:v>121</c:v>
                </c:pt>
                <c:pt idx="588">
                  <c:v>97</c:v>
                </c:pt>
                <c:pt idx="589">
                  <c:v>114</c:v>
                </c:pt>
                <c:pt idx="590">
                  <c:v>110</c:v>
                </c:pt>
                <c:pt idx="591">
                  <c:v>110</c:v>
                </c:pt>
                <c:pt idx="592">
                  <c:v>109</c:v>
                </c:pt>
                <c:pt idx="593">
                  <c:v>94</c:v>
                </c:pt>
                <c:pt idx="594">
                  <c:v>121</c:v>
                </c:pt>
                <c:pt idx="595">
                  <c:v>123</c:v>
                </c:pt>
                <c:pt idx="596">
                  <c:v>81</c:v>
                </c:pt>
                <c:pt idx="597">
                  <c:v>120</c:v>
                </c:pt>
                <c:pt idx="598">
                  <c:v>119</c:v>
                </c:pt>
                <c:pt idx="599">
                  <c:v>94</c:v>
                </c:pt>
                <c:pt idx="600">
                  <c:v>152</c:v>
                </c:pt>
                <c:pt idx="601">
                  <c:v>111</c:v>
                </c:pt>
                <c:pt idx="602">
                  <c:v>97</c:v>
                </c:pt>
                <c:pt idx="603">
                  <c:v>132</c:v>
                </c:pt>
                <c:pt idx="604">
                  <c:v>141</c:v>
                </c:pt>
                <c:pt idx="605">
                  <c:v>146</c:v>
                </c:pt>
                <c:pt idx="606">
                  <c:v>99</c:v>
                </c:pt>
                <c:pt idx="607">
                  <c:v>113</c:v>
                </c:pt>
                <c:pt idx="608">
                  <c:v>111</c:v>
                </c:pt>
                <c:pt idx="609">
                  <c:v>137</c:v>
                </c:pt>
                <c:pt idx="610">
                  <c:v>94</c:v>
                </c:pt>
                <c:pt idx="611">
                  <c:v>90</c:v>
                </c:pt>
                <c:pt idx="612">
                  <c:v>121</c:v>
                </c:pt>
                <c:pt idx="613">
                  <c:v>114</c:v>
                </c:pt>
                <c:pt idx="614">
                  <c:v>102</c:v>
                </c:pt>
                <c:pt idx="615">
                  <c:v>103</c:v>
                </c:pt>
                <c:pt idx="616">
                  <c:v>120</c:v>
                </c:pt>
                <c:pt idx="617">
                  <c:v>112</c:v>
                </c:pt>
                <c:pt idx="618">
                  <c:v>102</c:v>
                </c:pt>
                <c:pt idx="619">
                  <c:v>109</c:v>
                </c:pt>
                <c:pt idx="620">
                  <c:v>109</c:v>
                </c:pt>
                <c:pt idx="621">
                  <c:v>103</c:v>
                </c:pt>
                <c:pt idx="622">
                  <c:v>96</c:v>
                </c:pt>
                <c:pt idx="623">
                  <c:v>140</c:v>
                </c:pt>
                <c:pt idx="624">
                  <c:v>109</c:v>
                </c:pt>
                <c:pt idx="625">
                  <c:v>109</c:v>
                </c:pt>
                <c:pt idx="626">
                  <c:v>118</c:v>
                </c:pt>
                <c:pt idx="627">
                  <c:v>100</c:v>
                </c:pt>
                <c:pt idx="628">
                  <c:v>109</c:v>
                </c:pt>
                <c:pt idx="629">
                  <c:v>98</c:v>
                </c:pt>
                <c:pt idx="630">
                  <c:v>101</c:v>
                </c:pt>
                <c:pt idx="631">
                  <c:v>88</c:v>
                </c:pt>
                <c:pt idx="632">
                  <c:v>98</c:v>
                </c:pt>
                <c:pt idx="633">
                  <c:v>100</c:v>
                </c:pt>
                <c:pt idx="634">
                  <c:v>109</c:v>
                </c:pt>
                <c:pt idx="635">
                  <c:v>84</c:v>
                </c:pt>
                <c:pt idx="636">
                  <c:v>115</c:v>
                </c:pt>
                <c:pt idx="637">
                  <c:v>125</c:v>
                </c:pt>
                <c:pt idx="638">
                  <c:v>94</c:v>
                </c:pt>
                <c:pt idx="639">
                  <c:v>109</c:v>
                </c:pt>
                <c:pt idx="640">
                  <c:v>122</c:v>
                </c:pt>
                <c:pt idx="641">
                  <c:v>106</c:v>
                </c:pt>
                <c:pt idx="642">
                  <c:v>100</c:v>
                </c:pt>
                <c:pt idx="643">
                  <c:v>119</c:v>
                </c:pt>
                <c:pt idx="644">
                  <c:v>97</c:v>
                </c:pt>
                <c:pt idx="645">
                  <c:v>115</c:v>
                </c:pt>
                <c:pt idx="646">
                  <c:v>111</c:v>
                </c:pt>
                <c:pt idx="647">
                  <c:v>116</c:v>
                </c:pt>
                <c:pt idx="648">
                  <c:v>111</c:v>
                </c:pt>
                <c:pt idx="649">
                  <c:v>109</c:v>
                </c:pt>
                <c:pt idx="650">
                  <c:v>160</c:v>
                </c:pt>
                <c:pt idx="651">
                  <c:v>98</c:v>
                </c:pt>
                <c:pt idx="652">
                  <c:v>107</c:v>
                </c:pt>
                <c:pt idx="653">
                  <c:v>107</c:v>
                </c:pt>
                <c:pt idx="654">
                  <c:v>133</c:v>
                </c:pt>
                <c:pt idx="655">
                  <c:v>87</c:v>
                </c:pt>
                <c:pt idx="656">
                  <c:v>110</c:v>
                </c:pt>
                <c:pt idx="657">
                  <c:v>100</c:v>
                </c:pt>
                <c:pt idx="658">
                  <c:v>103</c:v>
                </c:pt>
                <c:pt idx="659">
                  <c:v>96</c:v>
                </c:pt>
                <c:pt idx="660">
                  <c:v>135</c:v>
                </c:pt>
                <c:pt idx="661">
                  <c:v>101</c:v>
                </c:pt>
                <c:pt idx="662">
                  <c:v>115</c:v>
                </c:pt>
                <c:pt idx="663">
                  <c:v>101</c:v>
                </c:pt>
                <c:pt idx="664">
                  <c:v>115</c:v>
                </c:pt>
                <c:pt idx="665">
                  <c:v>130</c:v>
                </c:pt>
                <c:pt idx="666">
                  <c:v>101</c:v>
                </c:pt>
                <c:pt idx="667">
                  <c:v>101</c:v>
                </c:pt>
                <c:pt idx="668">
                  <c:v>130</c:v>
                </c:pt>
                <c:pt idx="669">
                  <c:v>121</c:v>
                </c:pt>
                <c:pt idx="670">
                  <c:v>113</c:v>
                </c:pt>
                <c:pt idx="671">
                  <c:v>118</c:v>
                </c:pt>
                <c:pt idx="672">
                  <c:v>97</c:v>
                </c:pt>
                <c:pt idx="673">
                  <c:v>117</c:v>
                </c:pt>
                <c:pt idx="674">
                  <c:v>138</c:v>
                </c:pt>
                <c:pt idx="675">
                  <c:v>91</c:v>
                </c:pt>
                <c:pt idx="676">
                  <c:v>119</c:v>
                </c:pt>
                <c:pt idx="677">
                  <c:v>101</c:v>
                </c:pt>
                <c:pt idx="678">
                  <c:v>106</c:v>
                </c:pt>
                <c:pt idx="679">
                  <c:v>99</c:v>
                </c:pt>
                <c:pt idx="680">
                  <c:v>104</c:v>
                </c:pt>
                <c:pt idx="681">
                  <c:v>96</c:v>
                </c:pt>
                <c:pt idx="682">
                  <c:v>117</c:v>
                </c:pt>
                <c:pt idx="683">
                  <c:v>95</c:v>
                </c:pt>
                <c:pt idx="684">
                  <c:v>114</c:v>
                </c:pt>
                <c:pt idx="685">
                  <c:v>114</c:v>
                </c:pt>
                <c:pt idx="686">
                  <c:v>140</c:v>
                </c:pt>
                <c:pt idx="687">
                  <c:v>106</c:v>
                </c:pt>
                <c:pt idx="688">
                  <c:v>127</c:v>
                </c:pt>
                <c:pt idx="689">
                  <c:v>132</c:v>
                </c:pt>
                <c:pt idx="690">
                  <c:v>127</c:v>
                </c:pt>
                <c:pt idx="691">
                  <c:v>106</c:v>
                </c:pt>
                <c:pt idx="692">
                  <c:v>114</c:v>
                </c:pt>
                <c:pt idx="693">
                  <c:v>104</c:v>
                </c:pt>
                <c:pt idx="694">
                  <c:v>123</c:v>
                </c:pt>
                <c:pt idx="695">
                  <c:v>99</c:v>
                </c:pt>
                <c:pt idx="696">
                  <c:v>107</c:v>
                </c:pt>
                <c:pt idx="697">
                  <c:v>116</c:v>
                </c:pt>
                <c:pt idx="698">
                  <c:v>108</c:v>
                </c:pt>
                <c:pt idx="699">
                  <c:v>102</c:v>
                </c:pt>
                <c:pt idx="700">
                  <c:v>111</c:v>
                </c:pt>
                <c:pt idx="701">
                  <c:v>107</c:v>
                </c:pt>
                <c:pt idx="702">
                  <c:v>132</c:v>
                </c:pt>
                <c:pt idx="703">
                  <c:v>99</c:v>
                </c:pt>
                <c:pt idx="704">
                  <c:v>99</c:v>
                </c:pt>
                <c:pt idx="705">
                  <c:v>132</c:v>
                </c:pt>
                <c:pt idx="706">
                  <c:v>98</c:v>
                </c:pt>
                <c:pt idx="707">
                  <c:v>94</c:v>
                </c:pt>
                <c:pt idx="708">
                  <c:v>99</c:v>
                </c:pt>
                <c:pt idx="709">
                  <c:v>93</c:v>
                </c:pt>
                <c:pt idx="710">
                  <c:v>102</c:v>
                </c:pt>
                <c:pt idx="711">
                  <c:v>101</c:v>
                </c:pt>
                <c:pt idx="712">
                  <c:v>106</c:v>
                </c:pt>
                <c:pt idx="713">
                  <c:v>121</c:v>
                </c:pt>
                <c:pt idx="714">
                  <c:v>91</c:v>
                </c:pt>
                <c:pt idx="715">
                  <c:v>94</c:v>
                </c:pt>
                <c:pt idx="716">
                  <c:v>107</c:v>
                </c:pt>
                <c:pt idx="717">
                  <c:v>87</c:v>
                </c:pt>
                <c:pt idx="718">
                  <c:v>125</c:v>
                </c:pt>
                <c:pt idx="719">
                  <c:v>96</c:v>
                </c:pt>
                <c:pt idx="720">
                  <c:v>107</c:v>
                </c:pt>
                <c:pt idx="721">
                  <c:v>102</c:v>
                </c:pt>
                <c:pt idx="722">
                  <c:v>115</c:v>
                </c:pt>
                <c:pt idx="723">
                  <c:v>103</c:v>
                </c:pt>
                <c:pt idx="724">
                  <c:v>98</c:v>
                </c:pt>
                <c:pt idx="725">
                  <c:v>96</c:v>
                </c:pt>
                <c:pt idx="726">
                  <c:v>92</c:v>
                </c:pt>
                <c:pt idx="727">
                  <c:v>88</c:v>
                </c:pt>
                <c:pt idx="728">
                  <c:v>108</c:v>
                </c:pt>
                <c:pt idx="729">
                  <c:v>111</c:v>
                </c:pt>
                <c:pt idx="730">
                  <c:v>90</c:v>
                </c:pt>
                <c:pt idx="731">
                  <c:v>114</c:v>
                </c:pt>
                <c:pt idx="732">
                  <c:v>108</c:v>
                </c:pt>
                <c:pt idx="733">
                  <c:v>84</c:v>
                </c:pt>
                <c:pt idx="734">
                  <c:v>105</c:v>
                </c:pt>
                <c:pt idx="735">
                  <c:v>93</c:v>
                </c:pt>
                <c:pt idx="736">
                  <c:v>96</c:v>
                </c:pt>
                <c:pt idx="737">
                  <c:v>138</c:v>
                </c:pt>
                <c:pt idx="738">
                  <c:v>104</c:v>
                </c:pt>
                <c:pt idx="739">
                  <c:v>110</c:v>
                </c:pt>
                <c:pt idx="740">
                  <c:v>102</c:v>
                </c:pt>
                <c:pt idx="741">
                  <c:v>102</c:v>
                </c:pt>
                <c:pt idx="742">
                  <c:v>105</c:v>
                </c:pt>
                <c:pt idx="743">
                  <c:v>99</c:v>
                </c:pt>
                <c:pt idx="744">
                  <c:v>112</c:v>
                </c:pt>
                <c:pt idx="745">
                  <c:v>88</c:v>
                </c:pt>
                <c:pt idx="746">
                  <c:v>90</c:v>
                </c:pt>
                <c:pt idx="747">
                  <c:v>126</c:v>
                </c:pt>
                <c:pt idx="748">
                  <c:v>126</c:v>
                </c:pt>
                <c:pt idx="749">
                  <c:v>98</c:v>
                </c:pt>
                <c:pt idx="750">
                  <c:v>103</c:v>
                </c:pt>
                <c:pt idx="751">
                  <c:v>107</c:v>
                </c:pt>
                <c:pt idx="752">
                  <c:v>92</c:v>
                </c:pt>
                <c:pt idx="753">
                  <c:v>111</c:v>
                </c:pt>
                <c:pt idx="754">
                  <c:v>110</c:v>
                </c:pt>
                <c:pt idx="755">
                  <c:v>110</c:v>
                </c:pt>
                <c:pt idx="756">
                  <c:v>81</c:v>
                </c:pt>
                <c:pt idx="757">
                  <c:v>102</c:v>
                </c:pt>
                <c:pt idx="758">
                  <c:v>117</c:v>
                </c:pt>
                <c:pt idx="759">
                  <c:v>184</c:v>
                </c:pt>
                <c:pt idx="760">
                  <c:v>113</c:v>
                </c:pt>
                <c:pt idx="761">
                  <c:v>121</c:v>
                </c:pt>
                <c:pt idx="762">
                  <c:v>154</c:v>
                </c:pt>
                <c:pt idx="763">
                  <c:v>142</c:v>
                </c:pt>
                <c:pt idx="764">
                  <c:v>124</c:v>
                </c:pt>
                <c:pt idx="765">
                  <c:v>160</c:v>
                </c:pt>
                <c:pt idx="766">
                  <c:v>92</c:v>
                </c:pt>
                <c:pt idx="767">
                  <c:v>129</c:v>
                </c:pt>
                <c:pt idx="768">
                  <c:v>215</c:v>
                </c:pt>
                <c:pt idx="769">
                  <c:v>115</c:v>
                </c:pt>
                <c:pt idx="770">
                  <c:v>116</c:v>
                </c:pt>
                <c:pt idx="771">
                  <c:v>171</c:v>
                </c:pt>
                <c:pt idx="772">
                  <c:v>110</c:v>
                </c:pt>
                <c:pt idx="773">
                  <c:v>120</c:v>
                </c:pt>
                <c:pt idx="774">
                  <c:v>120</c:v>
                </c:pt>
                <c:pt idx="775">
                  <c:v>99</c:v>
                </c:pt>
                <c:pt idx="776">
                  <c:v>127</c:v>
                </c:pt>
                <c:pt idx="777">
                  <c:v>109</c:v>
                </c:pt>
                <c:pt idx="778">
                  <c:v>105</c:v>
                </c:pt>
                <c:pt idx="779">
                  <c:v>104</c:v>
                </c:pt>
                <c:pt idx="780">
                  <c:v>107</c:v>
                </c:pt>
                <c:pt idx="781">
                  <c:v>126</c:v>
                </c:pt>
                <c:pt idx="782">
                  <c:v>121</c:v>
                </c:pt>
                <c:pt idx="783">
                  <c:v>107</c:v>
                </c:pt>
                <c:pt idx="784">
                  <c:v>116</c:v>
                </c:pt>
                <c:pt idx="785">
                  <c:v>107</c:v>
                </c:pt>
                <c:pt idx="786">
                  <c:v>110</c:v>
                </c:pt>
                <c:pt idx="787">
                  <c:v>116</c:v>
                </c:pt>
                <c:pt idx="788">
                  <c:v>131</c:v>
                </c:pt>
                <c:pt idx="789">
                  <c:v>108</c:v>
                </c:pt>
                <c:pt idx="790">
                  <c:v>110</c:v>
                </c:pt>
                <c:pt idx="791">
                  <c:v>124</c:v>
                </c:pt>
                <c:pt idx="792">
                  <c:v>128</c:v>
                </c:pt>
                <c:pt idx="793">
                  <c:v>135</c:v>
                </c:pt>
                <c:pt idx="794">
                  <c:v>115</c:v>
                </c:pt>
                <c:pt idx="795">
                  <c:v>105</c:v>
                </c:pt>
                <c:pt idx="796">
                  <c:v>131</c:v>
                </c:pt>
                <c:pt idx="797">
                  <c:v>127</c:v>
                </c:pt>
                <c:pt idx="798">
                  <c:v>132</c:v>
                </c:pt>
                <c:pt idx="799">
                  <c:v>111</c:v>
                </c:pt>
                <c:pt idx="800">
                  <c:v>123</c:v>
                </c:pt>
                <c:pt idx="801">
                  <c:v>110</c:v>
                </c:pt>
                <c:pt idx="802">
                  <c:v>112</c:v>
                </c:pt>
                <c:pt idx="803">
                  <c:v>92</c:v>
                </c:pt>
                <c:pt idx="804">
                  <c:v>92</c:v>
                </c:pt>
                <c:pt idx="805">
                  <c:v>112</c:v>
                </c:pt>
                <c:pt idx="806">
                  <c:v>115</c:v>
                </c:pt>
                <c:pt idx="807">
                  <c:v>142</c:v>
                </c:pt>
                <c:pt idx="808">
                  <c:v>123</c:v>
                </c:pt>
                <c:pt idx="809">
                  <c:v>144</c:v>
                </c:pt>
                <c:pt idx="810">
                  <c:v>106</c:v>
                </c:pt>
                <c:pt idx="811">
                  <c:v>115</c:v>
                </c:pt>
                <c:pt idx="812">
                  <c:v>153</c:v>
                </c:pt>
                <c:pt idx="813">
                  <c:v>134</c:v>
                </c:pt>
                <c:pt idx="814">
                  <c:v>125</c:v>
                </c:pt>
                <c:pt idx="815">
                  <c:v>169</c:v>
                </c:pt>
                <c:pt idx="816">
                  <c:v>132</c:v>
                </c:pt>
                <c:pt idx="817">
                  <c:v>125</c:v>
                </c:pt>
                <c:pt idx="818">
                  <c:v>148</c:v>
                </c:pt>
                <c:pt idx="819">
                  <c:v>113</c:v>
                </c:pt>
                <c:pt idx="820">
                  <c:v>98</c:v>
                </c:pt>
                <c:pt idx="821">
                  <c:v>99</c:v>
                </c:pt>
                <c:pt idx="822">
                  <c:v>110</c:v>
                </c:pt>
                <c:pt idx="823">
                  <c:v>135</c:v>
                </c:pt>
                <c:pt idx="824">
                  <c:v>128</c:v>
                </c:pt>
                <c:pt idx="825">
                  <c:v>88</c:v>
                </c:pt>
                <c:pt idx="826">
                  <c:v>105</c:v>
                </c:pt>
                <c:pt idx="827">
                  <c:v>98</c:v>
                </c:pt>
                <c:pt idx="828">
                  <c:v>100</c:v>
                </c:pt>
                <c:pt idx="829">
                  <c:v>121</c:v>
                </c:pt>
                <c:pt idx="830">
                  <c:v>98</c:v>
                </c:pt>
                <c:pt idx="831">
                  <c:v>132</c:v>
                </c:pt>
                <c:pt idx="832">
                  <c:v>87</c:v>
                </c:pt>
                <c:pt idx="833">
                  <c:v>97</c:v>
                </c:pt>
                <c:pt idx="834">
                  <c:v>99</c:v>
                </c:pt>
                <c:pt idx="835">
                  <c:v>97</c:v>
                </c:pt>
                <c:pt idx="836">
                  <c:v>92</c:v>
                </c:pt>
                <c:pt idx="837">
                  <c:v>103</c:v>
                </c:pt>
                <c:pt idx="838">
                  <c:v>88</c:v>
                </c:pt>
                <c:pt idx="839">
                  <c:v>99</c:v>
                </c:pt>
                <c:pt idx="840">
                  <c:v>92</c:v>
                </c:pt>
                <c:pt idx="841">
                  <c:v>123</c:v>
                </c:pt>
                <c:pt idx="842">
                  <c:v>96</c:v>
                </c:pt>
                <c:pt idx="843">
                  <c:v>104</c:v>
                </c:pt>
                <c:pt idx="844">
                  <c:v>133</c:v>
                </c:pt>
                <c:pt idx="845">
                  <c:v>100</c:v>
                </c:pt>
                <c:pt idx="846">
                  <c:v>110</c:v>
                </c:pt>
                <c:pt idx="847">
                  <c:v>98</c:v>
                </c:pt>
                <c:pt idx="848">
                  <c:v>108</c:v>
                </c:pt>
                <c:pt idx="849">
                  <c:v>108</c:v>
                </c:pt>
                <c:pt idx="850">
                  <c:v>93</c:v>
                </c:pt>
                <c:pt idx="851">
                  <c:v>116</c:v>
                </c:pt>
                <c:pt idx="852">
                  <c:v>145</c:v>
                </c:pt>
                <c:pt idx="853">
                  <c:v>100</c:v>
                </c:pt>
                <c:pt idx="854">
                  <c:v>103</c:v>
                </c:pt>
                <c:pt idx="855">
                  <c:v>98</c:v>
                </c:pt>
                <c:pt idx="856">
                  <c:v>107</c:v>
                </c:pt>
                <c:pt idx="857">
                  <c:v>119</c:v>
                </c:pt>
                <c:pt idx="858">
                  <c:v>109</c:v>
                </c:pt>
                <c:pt idx="859">
                  <c:v>96</c:v>
                </c:pt>
                <c:pt idx="860">
                  <c:v>117</c:v>
                </c:pt>
                <c:pt idx="861">
                  <c:v>98</c:v>
                </c:pt>
                <c:pt idx="862">
                  <c:v>94</c:v>
                </c:pt>
                <c:pt idx="863">
                  <c:v>102</c:v>
                </c:pt>
                <c:pt idx="864">
                  <c:v>108</c:v>
                </c:pt>
                <c:pt idx="865">
                  <c:v>94</c:v>
                </c:pt>
                <c:pt idx="866">
                  <c:v>98</c:v>
                </c:pt>
                <c:pt idx="867">
                  <c:v>114</c:v>
                </c:pt>
                <c:pt idx="868">
                  <c:v>85</c:v>
                </c:pt>
                <c:pt idx="869">
                  <c:v>109</c:v>
                </c:pt>
                <c:pt idx="870">
                  <c:v>103</c:v>
                </c:pt>
                <c:pt idx="871">
                  <c:v>189</c:v>
                </c:pt>
                <c:pt idx="872">
                  <c:v>110</c:v>
                </c:pt>
                <c:pt idx="873">
                  <c:v>97</c:v>
                </c:pt>
                <c:pt idx="874">
                  <c:v>104</c:v>
                </c:pt>
                <c:pt idx="875">
                  <c:v>82</c:v>
                </c:pt>
                <c:pt idx="876">
                  <c:v>110</c:v>
                </c:pt>
                <c:pt idx="877">
                  <c:v>115</c:v>
                </c:pt>
                <c:pt idx="878">
                  <c:v>145</c:v>
                </c:pt>
                <c:pt idx="879">
                  <c:v>123</c:v>
                </c:pt>
                <c:pt idx="880">
                  <c:v>119</c:v>
                </c:pt>
                <c:pt idx="881">
                  <c:v>113</c:v>
                </c:pt>
                <c:pt idx="882">
                  <c:v>117</c:v>
                </c:pt>
                <c:pt idx="883">
                  <c:v>115</c:v>
                </c:pt>
                <c:pt idx="884">
                  <c:v>108</c:v>
                </c:pt>
                <c:pt idx="885">
                  <c:v>118</c:v>
                </c:pt>
                <c:pt idx="886">
                  <c:v>119</c:v>
                </c:pt>
                <c:pt idx="887">
                  <c:v>106</c:v>
                </c:pt>
                <c:pt idx="888">
                  <c:v>113</c:v>
                </c:pt>
                <c:pt idx="889">
                  <c:v>106</c:v>
                </c:pt>
                <c:pt idx="890">
                  <c:v>102</c:v>
                </c:pt>
                <c:pt idx="891">
                  <c:v>113</c:v>
                </c:pt>
                <c:pt idx="892">
                  <c:v>103</c:v>
                </c:pt>
                <c:pt idx="893">
                  <c:v>103</c:v>
                </c:pt>
                <c:pt idx="894">
                  <c:v>109</c:v>
                </c:pt>
                <c:pt idx="895">
                  <c:v>129</c:v>
                </c:pt>
                <c:pt idx="896">
                  <c:v>138</c:v>
                </c:pt>
                <c:pt idx="897">
                  <c:v>138</c:v>
                </c:pt>
                <c:pt idx="898">
                  <c:v>113</c:v>
                </c:pt>
                <c:pt idx="899">
                  <c:v>114</c:v>
                </c:pt>
                <c:pt idx="900">
                  <c:v>153</c:v>
                </c:pt>
                <c:pt idx="901">
                  <c:v>95</c:v>
                </c:pt>
                <c:pt idx="902">
                  <c:v>116</c:v>
                </c:pt>
                <c:pt idx="903">
                  <c:v>136</c:v>
                </c:pt>
                <c:pt idx="904">
                  <c:v>93</c:v>
                </c:pt>
                <c:pt idx="905">
                  <c:v>95</c:v>
                </c:pt>
                <c:pt idx="906">
                  <c:v>83</c:v>
                </c:pt>
                <c:pt idx="907">
                  <c:v>99</c:v>
                </c:pt>
                <c:pt idx="908">
                  <c:v>107</c:v>
                </c:pt>
                <c:pt idx="909">
                  <c:v>106</c:v>
                </c:pt>
                <c:pt idx="910">
                  <c:v>98</c:v>
                </c:pt>
                <c:pt idx="911">
                  <c:v>90</c:v>
                </c:pt>
                <c:pt idx="912">
                  <c:v>89</c:v>
                </c:pt>
                <c:pt idx="913">
                  <c:v>106</c:v>
                </c:pt>
                <c:pt idx="914">
                  <c:v>111</c:v>
                </c:pt>
                <c:pt idx="915">
                  <c:v>132</c:v>
                </c:pt>
                <c:pt idx="916">
                  <c:v>105</c:v>
                </c:pt>
                <c:pt idx="917">
                  <c:v>95</c:v>
                </c:pt>
                <c:pt idx="918">
                  <c:v>85</c:v>
                </c:pt>
                <c:pt idx="919">
                  <c:v>89</c:v>
                </c:pt>
                <c:pt idx="920">
                  <c:v>127</c:v>
                </c:pt>
                <c:pt idx="921">
                  <c:v>109</c:v>
                </c:pt>
                <c:pt idx="922">
                  <c:v>113</c:v>
                </c:pt>
                <c:pt idx="923">
                  <c:v>112</c:v>
                </c:pt>
                <c:pt idx="924">
                  <c:v>97</c:v>
                </c:pt>
                <c:pt idx="925">
                  <c:v>129</c:v>
                </c:pt>
                <c:pt idx="926">
                  <c:v>95</c:v>
                </c:pt>
                <c:pt idx="927">
                  <c:v>164</c:v>
                </c:pt>
                <c:pt idx="928">
                  <c:v>123</c:v>
                </c:pt>
                <c:pt idx="929">
                  <c:v>101</c:v>
                </c:pt>
                <c:pt idx="930">
                  <c:v>98</c:v>
                </c:pt>
                <c:pt idx="931">
                  <c:v>124</c:v>
                </c:pt>
                <c:pt idx="932">
                  <c:v>119</c:v>
                </c:pt>
                <c:pt idx="933">
                  <c:v>116</c:v>
                </c:pt>
                <c:pt idx="934">
                  <c:v>92</c:v>
                </c:pt>
                <c:pt idx="935">
                  <c:v>100</c:v>
                </c:pt>
                <c:pt idx="936">
                  <c:v>92</c:v>
                </c:pt>
                <c:pt idx="937">
                  <c:v>92</c:v>
                </c:pt>
                <c:pt idx="938">
                  <c:v>89</c:v>
                </c:pt>
                <c:pt idx="939">
                  <c:v>124</c:v>
                </c:pt>
                <c:pt idx="940">
                  <c:v>115</c:v>
                </c:pt>
                <c:pt idx="941">
                  <c:v>117</c:v>
                </c:pt>
                <c:pt idx="942">
                  <c:v>103</c:v>
                </c:pt>
                <c:pt idx="943">
                  <c:v>131</c:v>
                </c:pt>
                <c:pt idx="944">
                  <c:v>93</c:v>
                </c:pt>
                <c:pt idx="945">
                  <c:v>93</c:v>
                </c:pt>
                <c:pt idx="946">
                  <c:v>93</c:v>
                </c:pt>
                <c:pt idx="947">
                  <c:v>114</c:v>
                </c:pt>
                <c:pt idx="948">
                  <c:v>103</c:v>
                </c:pt>
                <c:pt idx="949">
                  <c:v>107</c:v>
                </c:pt>
                <c:pt idx="950">
                  <c:v>116</c:v>
                </c:pt>
                <c:pt idx="951">
                  <c:v>94</c:v>
                </c:pt>
                <c:pt idx="952">
                  <c:v>196</c:v>
                </c:pt>
                <c:pt idx="953">
                  <c:v>120</c:v>
                </c:pt>
                <c:pt idx="954">
                  <c:v>99</c:v>
                </c:pt>
                <c:pt idx="955">
                  <c:v>87</c:v>
                </c:pt>
                <c:pt idx="956">
                  <c:v>81</c:v>
                </c:pt>
                <c:pt idx="957">
                  <c:v>87</c:v>
                </c:pt>
                <c:pt idx="958">
                  <c:v>96</c:v>
                </c:pt>
                <c:pt idx="959">
                  <c:v>84</c:v>
                </c:pt>
                <c:pt idx="960">
                  <c:v>95</c:v>
                </c:pt>
                <c:pt idx="961">
                  <c:v>86</c:v>
                </c:pt>
                <c:pt idx="962">
                  <c:v>85</c:v>
                </c:pt>
                <c:pt idx="963">
                  <c:v>85</c:v>
                </c:pt>
                <c:pt idx="964">
                  <c:v>83</c:v>
                </c:pt>
                <c:pt idx="965">
                  <c:v>82</c:v>
                </c:pt>
                <c:pt idx="966">
                  <c:v>96</c:v>
                </c:pt>
                <c:pt idx="967">
                  <c:v>91</c:v>
                </c:pt>
                <c:pt idx="968">
                  <c:v>85</c:v>
                </c:pt>
                <c:pt idx="969">
                  <c:v>93</c:v>
                </c:pt>
                <c:pt idx="970">
                  <c:v>92</c:v>
                </c:pt>
                <c:pt idx="971">
                  <c:v>88</c:v>
                </c:pt>
                <c:pt idx="972">
                  <c:v>88</c:v>
                </c:pt>
                <c:pt idx="973">
                  <c:v>100</c:v>
                </c:pt>
                <c:pt idx="974">
                  <c:v>83</c:v>
                </c:pt>
                <c:pt idx="975">
                  <c:v>83</c:v>
                </c:pt>
                <c:pt idx="976">
                  <c:v>80</c:v>
                </c:pt>
                <c:pt idx="977">
                  <c:v>86</c:v>
                </c:pt>
                <c:pt idx="978">
                  <c:v>90</c:v>
                </c:pt>
                <c:pt idx="979">
                  <c:v>103</c:v>
                </c:pt>
                <c:pt idx="980">
                  <c:v>83</c:v>
                </c:pt>
                <c:pt idx="981">
                  <c:v>91</c:v>
                </c:pt>
                <c:pt idx="982">
                  <c:v>88</c:v>
                </c:pt>
                <c:pt idx="983">
                  <c:v>78</c:v>
                </c:pt>
                <c:pt idx="984">
                  <c:v>85</c:v>
                </c:pt>
                <c:pt idx="985">
                  <c:v>85</c:v>
                </c:pt>
                <c:pt idx="986">
                  <c:v>76</c:v>
                </c:pt>
                <c:pt idx="987">
                  <c:v>104</c:v>
                </c:pt>
                <c:pt idx="988">
                  <c:v>103</c:v>
                </c:pt>
                <c:pt idx="989">
                  <c:v>93</c:v>
                </c:pt>
                <c:pt idx="990">
                  <c:v>93</c:v>
                </c:pt>
                <c:pt idx="991">
                  <c:v>93</c:v>
                </c:pt>
                <c:pt idx="992">
                  <c:v>77</c:v>
                </c:pt>
                <c:pt idx="993">
                  <c:v>92</c:v>
                </c:pt>
                <c:pt idx="994">
                  <c:v>98</c:v>
                </c:pt>
                <c:pt idx="995">
                  <c:v>103</c:v>
                </c:pt>
                <c:pt idx="996">
                  <c:v>105</c:v>
                </c:pt>
                <c:pt idx="997">
                  <c:v>78</c:v>
                </c:pt>
                <c:pt idx="998">
                  <c:v>82</c:v>
                </c:pt>
                <c:pt idx="999">
                  <c:v>97</c:v>
                </c:pt>
                <c:pt idx="1000">
                  <c:v>92</c:v>
                </c:pt>
                <c:pt idx="1001">
                  <c:v>92</c:v>
                </c:pt>
                <c:pt idx="1002">
                  <c:v>95</c:v>
                </c:pt>
                <c:pt idx="1003">
                  <c:v>92</c:v>
                </c:pt>
                <c:pt idx="1004">
                  <c:v>93</c:v>
                </c:pt>
                <c:pt idx="1005">
                  <c:v>96</c:v>
                </c:pt>
                <c:pt idx="1006">
                  <c:v>90</c:v>
                </c:pt>
                <c:pt idx="1007">
                  <c:v>75</c:v>
                </c:pt>
                <c:pt idx="1008">
                  <c:v>95</c:v>
                </c:pt>
                <c:pt idx="1009">
                  <c:v>88</c:v>
                </c:pt>
                <c:pt idx="1010">
                  <c:v>74</c:v>
                </c:pt>
                <c:pt idx="1011">
                  <c:v>87</c:v>
                </c:pt>
                <c:pt idx="1012">
                  <c:v>85</c:v>
                </c:pt>
                <c:pt idx="1013">
                  <c:v>77</c:v>
                </c:pt>
                <c:pt idx="1014">
                  <c:v>92</c:v>
                </c:pt>
                <c:pt idx="1015">
                  <c:v>87</c:v>
                </c:pt>
                <c:pt idx="1016">
                  <c:v>102</c:v>
                </c:pt>
                <c:pt idx="1017">
                  <c:v>80</c:v>
                </c:pt>
                <c:pt idx="1018">
                  <c:v>100</c:v>
                </c:pt>
                <c:pt idx="1019">
                  <c:v>90</c:v>
                </c:pt>
                <c:pt idx="1020">
                  <c:v>93</c:v>
                </c:pt>
                <c:pt idx="1021">
                  <c:v>95</c:v>
                </c:pt>
                <c:pt idx="1022">
                  <c:v>94</c:v>
                </c:pt>
                <c:pt idx="1023">
                  <c:v>91</c:v>
                </c:pt>
                <c:pt idx="1024">
                  <c:v>94</c:v>
                </c:pt>
                <c:pt idx="1025">
                  <c:v>94</c:v>
                </c:pt>
                <c:pt idx="1026">
                  <c:v>88</c:v>
                </c:pt>
                <c:pt idx="1027">
                  <c:v>101</c:v>
                </c:pt>
                <c:pt idx="1028">
                  <c:v>96</c:v>
                </c:pt>
                <c:pt idx="1029">
                  <c:v>63</c:v>
                </c:pt>
                <c:pt idx="1030">
                  <c:v>89</c:v>
                </c:pt>
                <c:pt idx="1031">
                  <c:v>78</c:v>
                </c:pt>
                <c:pt idx="1032">
                  <c:v>90</c:v>
                </c:pt>
                <c:pt idx="1033">
                  <c:v>101</c:v>
                </c:pt>
                <c:pt idx="1034">
                  <c:v>92</c:v>
                </c:pt>
                <c:pt idx="1035">
                  <c:v>91</c:v>
                </c:pt>
                <c:pt idx="1036">
                  <c:v>81</c:v>
                </c:pt>
                <c:pt idx="1037">
                  <c:v>91</c:v>
                </c:pt>
                <c:pt idx="1038">
                  <c:v>89</c:v>
                </c:pt>
                <c:pt idx="1039">
                  <c:v>81</c:v>
                </c:pt>
                <c:pt idx="1040">
                  <c:v>106</c:v>
                </c:pt>
                <c:pt idx="1041">
                  <c:v>96</c:v>
                </c:pt>
                <c:pt idx="1042">
                  <c:v>117</c:v>
                </c:pt>
                <c:pt idx="1043">
                  <c:v>76</c:v>
                </c:pt>
                <c:pt idx="1044">
                  <c:v>107</c:v>
                </c:pt>
                <c:pt idx="1045">
                  <c:v>94</c:v>
                </c:pt>
                <c:pt idx="1046">
                  <c:v>108</c:v>
                </c:pt>
                <c:pt idx="1047">
                  <c:v>94</c:v>
                </c:pt>
                <c:pt idx="1048">
                  <c:v>84</c:v>
                </c:pt>
                <c:pt idx="1049">
                  <c:v>73</c:v>
                </c:pt>
                <c:pt idx="1050">
                  <c:v>87</c:v>
                </c:pt>
                <c:pt idx="1051">
                  <c:v>69</c:v>
                </c:pt>
                <c:pt idx="1052">
                  <c:v>100</c:v>
                </c:pt>
                <c:pt idx="1053">
                  <c:v>98</c:v>
                </c:pt>
                <c:pt idx="1054">
                  <c:v>97</c:v>
                </c:pt>
                <c:pt idx="1055">
                  <c:v>102</c:v>
                </c:pt>
                <c:pt idx="1056">
                  <c:v>94</c:v>
                </c:pt>
                <c:pt idx="1057">
                  <c:v>101</c:v>
                </c:pt>
                <c:pt idx="1058">
                  <c:v>119</c:v>
                </c:pt>
                <c:pt idx="1059">
                  <c:v>72</c:v>
                </c:pt>
                <c:pt idx="1060">
                  <c:v>125</c:v>
                </c:pt>
                <c:pt idx="1061">
                  <c:v>75</c:v>
                </c:pt>
                <c:pt idx="1062">
                  <c:v>88</c:v>
                </c:pt>
                <c:pt idx="1063">
                  <c:v>72</c:v>
                </c:pt>
                <c:pt idx="1064">
                  <c:v>98</c:v>
                </c:pt>
                <c:pt idx="1065">
                  <c:v>95</c:v>
                </c:pt>
                <c:pt idx="1066">
                  <c:v>82</c:v>
                </c:pt>
                <c:pt idx="1067">
                  <c:v>83</c:v>
                </c:pt>
                <c:pt idx="1068">
                  <c:v>134</c:v>
                </c:pt>
                <c:pt idx="1069">
                  <c:v>139</c:v>
                </c:pt>
                <c:pt idx="1070">
                  <c:v>212</c:v>
                </c:pt>
                <c:pt idx="1071">
                  <c:v>91</c:v>
                </c:pt>
                <c:pt idx="1072">
                  <c:v>148</c:v>
                </c:pt>
                <c:pt idx="1073">
                  <c:v>115</c:v>
                </c:pt>
                <c:pt idx="1074">
                  <c:v>113</c:v>
                </c:pt>
                <c:pt idx="1075">
                  <c:v>94</c:v>
                </c:pt>
                <c:pt idx="1076">
                  <c:v>121</c:v>
                </c:pt>
                <c:pt idx="1077">
                  <c:v>136</c:v>
                </c:pt>
                <c:pt idx="1078">
                  <c:v>158</c:v>
                </c:pt>
                <c:pt idx="1079">
                  <c:v>126</c:v>
                </c:pt>
                <c:pt idx="1080">
                  <c:v>227</c:v>
                </c:pt>
                <c:pt idx="1081">
                  <c:v>79</c:v>
                </c:pt>
                <c:pt idx="1082">
                  <c:v>123</c:v>
                </c:pt>
                <c:pt idx="1083">
                  <c:v>120</c:v>
                </c:pt>
                <c:pt idx="1084">
                  <c:v>94</c:v>
                </c:pt>
                <c:pt idx="1085">
                  <c:v>120</c:v>
                </c:pt>
                <c:pt idx="1086">
                  <c:v>100</c:v>
                </c:pt>
                <c:pt idx="1087">
                  <c:v>112</c:v>
                </c:pt>
                <c:pt idx="1088">
                  <c:v>99</c:v>
                </c:pt>
                <c:pt idx="1089">
                  <c:v>90</c:v>
                </c:pt>
                <c:pt idx="1090">
                  <c:v>101</c:v>
                </c:pt>
                <c:pt idx="1091">
                  <c:v>93</c:v>
                </c:pt>
                <c:pt idx="1092">
                  <c:v>90</c:v>
                </c:pt>
                <c:pt idx="1093">
                  <c:v>87</c:v>
                </c:pt>
                <c:pt idx="1094">
                  <c:v>105</c:v>
                </c:pt>
                <c:pt idx="1095">
                  <c:v>98</c:v>
                </c:pt>
                <c:pt idx="1096">
                  <c:v>86</c:v>
                </c:pt>
                <c:pt idx="1097">
                  <c:v>102</c:v>
                </c:pt>
                <c:pt idx="1098">
                  <c:v>88</c:v>
                </c:pt>
                <c:pt idx="1099">
                  <c:v>93</c:v>
                </c:pt>
                <c:pt idx="1100">
                  <c:v>92</c:v>
                </c:pt>
                <c:pt idx="1101">
                  <c:v>99</c:v>
                </c:pt>
                <c:pt idx="1102">
                  <c:v>99</c:v>
                </c:pt>
                <c:pt idx="1103">
                  <c:v>119</c:v>
                </c:pt>
                <c:pt idx="1104">
                  <c:v>93</c:v>
                </c:pt>
                <c:pt idx="1105">
                  <c:v>107</c:v>
                </c:pt>
                <c:pt idx="1106">
                  <c:v>123</c:v>
                </c:pt>
                <c:pt idx="1107">
                  <c:v>119</c:v>
                </c:pt>
                <c:pt idx="1108">
                  <c:v>97</c:v>
                </c:pt>
                <c:pt idx="1109">
                  <c:v>112</c:v>
                </c:pt>
                <c:pt idx="1110">
                  <c:v>118</c:v>
                </c:pt>
                <c:pt idx="1111">
                  <c:v>91</c:v>
                </c:pt>
                <c:pt idx="1112">
                  <c:v>115</c:v>
                </c:pt>
                <c:pt idx="1113">
                  <c:v>103</c:v>
                </c:pt>
                <c:pt idx="1114">
                  <c:v>108</c:v>
                </c:pt>
                <c:pt idx="1115">
                  <c:v>106</c:v>
                </c:pt>
                <c:pt idx="1116">
                  <c:v>97</c:v>
                </c:pt>
                <c:pt idx="1117">
                  <c:v>85</c:v>
                </c:pt>
                <c:pt idx="1118">
                  <c:v>117</c:v>
                </c:pt>
                <c:pt idx="1119">
                  <c:v>91</c:v>
                </c:pt>
                <c:pt idx="1120">
                  <c:v>130</c:v>
                </c:pt>
                <c:pt idx="1121">
                  <c:v>125</c:v>
                </c:pt>
                <c:pt idx="1122">
                  <c:v>114</c:v>
                </c:pt>
                <c:pt idx="1123">
                  <c:v>152</c:v>
                </c:pt>
                <c:pt idx="1124">
                  <c:v>114</c:v>
                </c:pt>
                <c:pt idx="1125">
                  <c:v>126</c:v>
                </c:pt>
                <c:pt idx="1126">
                  <c:v>94</c:v>
                </c:pt>
                <c:pt idx="1127">
                  <c:v>106</c:v>
                </c:pt>
                <c:pt idx="1128">
                  <c:v>101</c:v>
                </c:pt>
                <c:pt idx="1129">
                  <c:v>101</c:v>
                </c:pt>
                <c:pt idx="1130">
                  <c:v>100</c:v>
                </c:pt>
                <c:pt idx="1131">
                  <c:v>94</c:v>
                </c:pt>
                <c:pt idx="1132">
                  <c:v>120</c:v>
                </c:pt>
                <c:pt idx="1133">
                  <c:v>88</c:v>
                </c:pt>
                <c:pt idx="1134">
                  <c:v>91</c:v>
                </c:pt>
                <c:pt idx="1135">
                  <c:v>89</c:v>
                </c:pt>
                <c:pt idx="1136">
                  <c:v>115</c:v>
                </c:pt>
                <c:pt idx="1137">
                  <c:v>105</c:v>
                </c:pt>
                <c:pt idx="1138">
                  <c:v>98</c:v>
                </c:pt>
                <c:pt idx="1139">
                  <c:v>85</c:v>
                </c:pt>
                <c:pt idx="1140">
                  <c:v>82</c:v>
                </c:pt>
                <c:pt idx="1141">
                  <c:v>84</c:v>
                </c:pt>
                <c:pt idx="1142">
                  <c:v>142</c:v>
                </c:pt>
                <c:pt idx="1143">
                  <c:v>96</c:v>
                </c:pt>
                <c:pt idx="1144">
                  <c:v>89</c:v>
                </c:pt>
                <c:pt idx="1145">
                  <c:v>95</c:v>
                </c:pt>
                <c:pt idx="1146">
                  <c:v>103</c:v>
                </c:pt>
                <c:pt idx="1147">
                  <c:v>103</c:v>
                </c:pt>
                <c:pt idx="1148">
                  <c:v>103</c:v>
                </c:pt>
                <c:pt idx="1149">
                  <c:v>93</c:v>
                </c:pt>
                <c:pt idx="1150">
                  <c:v>87</c:v>
                </c:pt>
                <c:pt idx="1151">
                  <c:v>73</c:v>
                </c:pt>
                <c:pt idx="1152">
                  <c:v>101</c:v>
                </c:pt>
                <c:pt idx="1153">
                  <c:v>86</c:v>
                </c:pt>
                <c:pt idx="1154">
                  <c:v>104</c:v>
                </c:pt>
                <c:pt idx="1155">
                  <c:v>94</c:v>
                </c:pt>
                <c:pt idx="1156">
                  <c:v>103</c:v>
                </c:pt>
                <c:pt idx="1157">
                  <c:v>98</c:v>
                </c:pt>
                <c:pt idx="1158">
                  <c:v>90</c:v>
                </c:pt>
                <c:pt idx="1159">
                  <c:v>95</c:v>
                </c:pt>
                <c:pt idx="1160">
                  <c:v>109</c:v>
                </c:pt>
                <c:pt idx="1161">
                  <c:v>90</c:v>
                </c:pt>
                <c:pt idx="1162">
                  <c:v>100</c:v>
                </c:pt>
                <c:pt idx="1163">
                  <c:v>99</c:v>
                </c:pt>
                <c:pt idx="1164">
                  <c:v>98</c:v>
                </c:pt>
                <c:pt idx="1165">
                  <c:v>102</c:v>
                </c:pt>
                <c:pt idx="1166">
                  <c:v>95</c:v>
                </c:pt>
                <c:pt idx="1167">
                  <c:v>91</c:v>
                </c:pt>
                <c:pt idx="1168">
                  <c:v>93</c:v>
                </c:pt>
                <c:pt idx="1169">
                  <c:v>103</c:v>
                </c:pt>
                <c:pt idx="1170">
                  <c:v>94</c:v>
                </c:pt>
                <c:pt idx="1171">
                  <c:v>88</c:v>
                </c:pt>
                <c:pt idx="1172">
                  <c:v>90</c:v>
                </c:pt>
                <c:pt idx="1173">
                  <c:v>102</c:v>
                </c:pt>
                <c:pt idx="1174">
                  <c:v>86</c:v>
                </c:pt>
                <c:pt idx="1175">
                  <c:v>95</c:v>
                </c:pt>
                <c:pt idx="1176">
                  <c:v>129</c:v>
                </c:pt>
                <c:pt idx="1177">
                  <c:v>84</c:v>
                </c:pt>
                <c:pt idx="1178">
                  <c:v>102</c:v>
                </c:pt>
                <c:pt idx="1179">
                  <c:v>102</c:v>
                </c:pt>
                <c:pt idx="1180">
                  <c:v>109</c:v>
                </c:pt>
                <c:pt idx="1181">
                  <c:v>108</c:v>
                </c:pt>
                <c:pt idx="1182">
                  <c:v>109</c:v>
                </c:pt>
                <c:pt idx="1183">
                  <c:v>119</c:v>
                </c:pt>
                <c:pt idx="1184">
                  <c:v>96</c:v>
                </c:pt>
                <c:pt idx="1185">
                  <c:v>116</c:v>
                </c:pt>
                <c:pt idx="1186">
                  <c:v>100</c:v>
                </c:pt>
                <c:pt idx="1187">
                  <c:v>118</c:v>
                </c:pt>
                <c:pt idx="1188">
                  <c:v>91</c:v>
                </c:pt>
                <c:pt idx="1189">
                  <c:v>107</c:v>
                </c:pt>
                <c:pt idx="1190">
                  <c:v>97</c:v>
                </c:pt>
                <c:pt idx="1191">
                  <c:v>122</c:v>
                </c:pt>
                <c:pt idx="1192">
                  <c:v>129</c:v>
                </c:pt>
                <c:pt idx="1193">
                  <c:v>111</c:v>
                </c:pt>
                <c:pt idx="1194">
                  <c:v>137</c:v>
                </c:pt>
                <c:pt idx="1195">
                  <c:v>99</c:v>
                </c:pt>
                <c:pt idx="1196">
                  <c:v>107</c:v>
                </c:pt>
                <c:pt idx="1197">
                  <c:v>108</c:v>
                </c:pt>
                <c:pt idx="1198">
                  <c:v>89</c:v>
                </c:pt>
                <c:pt idx="1199">
                  <c:v>109</c:v>
                </c:pt>
                <c:pt idx="1200">
                  <c:v>120</c:v>
                </c:pt>
                <c:pt idx="1201">
                  <c:v>95</c:v>
                </c:pt>
                <c:pt idx="1202">
                  <c:v>100</c:v>
                </c:pt>
                <c:pt idx="1203">
                  <c:v>106</c:v>
                </c:pt>
                <c:pt idx="1204">
                  <c:v>101</c:v>
                </c:pt>
                <c:pt idx="1205">
                  <c:v>106</c:v>
                </c:pt>
                <c:pt idx="1206">
                  <c:v>96</c:v>
                </c:pt>
                <c:pt idx="1207">
                  <c:v>126</c:v>
                </c:pt>
                <c:pt idx="1208">
                  <c:v>127</c:v>
                </c:pt>
                <c:pt idx="1209">
                  <c:v>125</c:v>
                </c:pt>
                <c:pt idx="1210">
                  <c:v>98</c:v>
                </c:pt>
                <c:pt idx="1211">
                  <c:v>115</c:v>
                </c:pt>
                <c:pt idx="1212">
                  <c:v>124</c:v>
                </c:pt>
                <c:pt idx="1213">
                  <c:v>130</c:v>
                </c:pt>
                <c:pt idx="1214">
                  <c:v>140</c:v>
                </c:pt>
                <c:pt idx="1215">
                  <c:v>164</c:v>
                </c:pt>
                <c:pt idx="1216">
                  <c:v>193</c:v>
                </c:pt>
                <c:pt idx="1217">
                  <c:v>141</c:v>
                </c:pt>
                <c:pt idx="1218">
                  <c:v>154</c:v>
                </c:pt>
                <c:pt idx="1219">
                  <c:v>95</c:v>
                </c:pt>
                <c:pt idx="1220">
                  <c:v>110</c:v>
                </c:pt>
                <c:pt idx="1221">
                  <c:v>129</c:v>
                </c:pt>
                <c:pt idx="1222">
                  <c:v>143</c:v>
                </c:pt>
                <c:pt idx="1223">
                  <c:v>106</c:v>
                </c:pt>
                <c:pt idx="1224">
                  <c:v>114</c:v>
                </c:pt>
                <c:pt idx="1225">
                  <c:v>102</c:v>
                </c:pt>
                <c:pt idx="1226">
                  <c:v>165</c:v>
                </c:pt>
                <c:pt idx="1227">
                  <c:v>127</c:v>
                </c:pt>
                <c:pt idx="1228">
                  <c:v>125</c:v>
                </c:pt>
                <c:pt idx="1229">
                  <c:v>107</c:v>
                </c:pt>
                <c:pt idx="1230">
                  <c:v>169</c:v>
                </c:pt>
                <c:pt idx="1231">
                  <c:v>151</c:v>
                </c:pt>
                <c:pt idx="1232">
                  <c:v>146</c:v>
                </c:pt>
                <c:pt idx="1233">
                  <c:v>104</c:v>
                </c:pt>
                <c:pt idx="1234">
                  <c:v>91</c:v>
                </c:pt>
                <c:pt idx="1235">
                  <c:v>142</c:v>
                </c:pt>
                <c:pt idx="1236">
                  <c:v>171</c:v>
                </c:pt>
                <c:pt idx="1237">
                  <c:v>112</c:v>
                </c:pt>
                <c:pt idx="1238">
                  <c:v>143</c:v>
                </c:pt>
                <c:pt idx="1239">
                  <c:v>119</c:v>
                </c:pt>
                <c:pt idx="1240">
                  <c:v>108</c:v>
                </c:pt>
                <c:pt idx="1241">
                  <c:v>130</c:v>
                </c:pt>
                <c:pt idx="1242">
                  <c:v>128</c:v>
                </c:pt>
                <c:pt idx="1243">
                  <c:v>126</c:v>
                </c:pt>
                <c:pt idx="1244">
                  <c:v>293</c:v>
                </c:pt>
                <c:pt idx="1245">
                  <c:v>156</c:v>
                </c:pt>
                <c:pt idx="1246">
                  <c:v>153</c:v>
                </c:pt>
                <c:pt idx="1247">
                  <c:v>161</c:v>
                </c:pt>
                <c:pt idx="1248">
                  <c:v>325</c:v>
                </c:pt>
                <c:pt idx="1249">
                  <c:v>110</c:v>
                </c:pt>
                <c:pt idx="1250">
                  <c:v>236</c:v>
                </c:pt>
                <c:pt idx="1251">
                  <c:v>95</c:v>
                </c:pt>
                <c:pt idx="1252">
                  <c:v>111</c:v>
                </c:pt>
                <c:pt idx="1253">
                  <c:v>76</c:v>
                </c:pt>
                <c:pt idx="1254">
                  <c:v>113</c:v>
                </c:pt>
                <c:pt idx="1255">
                  <c:v>108</c:v>
                </c:pt>
                <c:pt idx="1256">
                  <c:v>130</c:v>
                </c:pt>
                <c:pt idx="1257">
                  <c:v>150</c:v>
                </c:pt>
                <c:pt idx="1258">
                  <c:v>113</c:v>
                </c:pt>
                <c:pt idx="1259">
                  <c:v>113</c:v>
                </c:pt>
                <c:pt idx="1260">
                  <c:v>111</c:v>
                </c:pt>
                <c:pt idx="1261">
                  <c:v>117</c:v>
                </c:pt>
                <c:pt idx="1262">
                  <c:v>159</c:v>
                </c:pt>
                <c:pt idx="1263">
                  <c:v>107</c:v>
                </c:pt>
                <c:pt idx="1264">
                  <c:v>118</c:v>
                </c:pt>
                <c:pt idx="1265">
                  <c:v>106</c:v>
                </c:pt>
                <c:pt idx="1266">
                  <c:v>106</c:v>
                </c:pt>
                <c:pt idx="1267">
                  <c:v>100</c:v>
                </c:pt>
                <c:pt idx="1268">
                  <c:v>111</c:v>
                </c:pt>
                <c:pt idx="1269">
                  <c:v>108</c:v>
                </c:pt>
                <c:pt idx="1270">
                  <c:v>130</c:v>
                </c:pt>
                <c:pt idx="1271">
                  <c:v>118</c:v>
                </c:pt>
                <c:pt idx="1272">
                  <c:v>90</c:v>
                </c:pt>
                <c:pt idx="1273">
                  <c:v>102</c:v>
                </c:pt>
                <c:pt idx="1274">
                  <c:v>153</c:v>
                </c:pt>
                <c:pt idx="1275">
                  <c:v>138</c:v>
                </c:pt>
                <c:pt idx="1276">
                  <c:v>157</c:v>
                </c:pt>
                <c:pt idx="1277">
                  <c:v>142</c:v>
                </c:pt>
                <c:pt idx="1278">
                  <c:v>174</c:v>
                </c:pt>
                <c:pt idx="1279">
                  <c:v>127</c:v>
                </c:pt>
                <c:pt idx="1280">
                  <c:v>98</c:v>
                </c:pt>
                <c:pt idx="1281">
                  <c:v>90</c:v>
                </c:pt>
                <c:pt idx="1282">
                  <c:v>86</c:v>
                </c:pt>
                <c:pt idx="1283">
                  <c:v>91</c:v>
                </c:pt>
                <c:pt idx="1284">
                  <c:v>164</c:v>
                </c:pt>
                <c:pt idx="1285">
                  <c:v>186</c:v>
                </c:pt>
                <c:pt idx="1286">
                  <c:v>114</c:v>
                </c:pt>
                <c:pt idx="1287">
                  <c:v>129</c:v>
                </c:pt>
                <c:pt idx="1288">
                  <c:v>129</c:v>
                </c:pt>
                <c:pt idx="1289">
                  <c:v>101</c:v>
                </c:pt>
                <c:pt idx="1290">
                  <c:v>87</c:v>
                </c:pt>
                <c:pt idx="1291">
                  <c:v>90</c:v>
                </c:pt>
                <c:pt idx="1292">
                  <c:v>123</c:v>
                </c:pt>
                <c:pt idx="1293">
                  <c:v>109</c:v>
                </c:pt>
                <c:pt idx="1294">
                  <c:v>100</c:v>
                </c:pt>
                <c:pt idx="1295">
                  <c:v>100</c:v>
                </c:pt>
                <c:pt idx="1296">
                  <c:v>132</c:v>
                </c:pt>
                <c:pt idx="1297">
                  <c:v>80</c:v>
                </c:pt>
                <c:pt idx="1298">
                  <c:v>93</c:v>
                </c:pt>
                <c:pt idx="1299">
                  <c:v>92</c:v>
                </c:pt>
                <c:pt idx="1300">
                  <c:v>131</c:v>
                </c:pt>
                <c:pt idx="1301">
                  <c:v>102</c:v>
                </c:pt>
                <c:pt idx="1302">
                  <c:v>100</c:v>
                </c:pt>
                <c:pt idx="1303">
                  <c:v>124</c:v>
                </c:pt>
                <c:pt idx="1304">
                  <c:v>139</c:v>
                </c:pt>
                <c:pt idx="1305">
                  <c:v>143</c:v>
                </c:pt>
                <c:pt idx="1306">
                  <c:v>161</c:v>
                </c:pt>
                <c:pt idx="1307">
                  <c:v>108</c:v>
                </c:pt>
                <c:pt idx="1308">
                  <c:v>118</c:v>
                </c:pt>
                <c:pt idx="1309">
                  <c:v>137</c:v>
                </c:pt>
                <c:pt idx="1310">
                  <c:v>146</c:v>
                </c:pt>
                <c:pt idx="1311">
                  <c:v>116</c:v>
                </c:pt>
                <c:pt idx="1312">
                  <c:v>123</c:v>
                </c:pt>
                <c:pt idx="1313">
                  <c:v>119</c:v>
                </c:pt>
                <c:pt idx="1314">
                  <c:v>114</c:v>
                </c:pt>
                <c:pt idx="1315">
                  <c:v>127</c:v>
                </c:pt>
                <c:pt idx="1316">
                  <c:v>107</c:v>
                </c:pt>
                <c:pt idx="1317">
                  <c:v>152</c:v>
                </c:pt>
                <c:pt idx="1318">
                  <c:v>90</c:v>
                </c:pt>
                <c:pt idx="1319">
                  <c:v>89</c:v>
                </c:pt>
                <c:pt idx="1320">
                  <c:v>80</c:v>
                </c:pt>
                <c:pt idx="1321">
                  <c:v>80</c:v>
                </c:pt>
                <c:pt idx="1322">
                  <c:v>77</c:v>
                </c:pt>
                <c:pt idx="1323">
                  <c:v>75</c:v>
                </c:pt>
                <c:pt idx="1324">
                  <c:v>90</c:v>
                </c:pt>
                <c:pt idx="1325">
                  <c:v>87</c:v>
                </c:pt>
                <c:pt idx="1326">
                  <c:v>87</c:v>
                </c:pt>
                <c:pt idx="1327">
                  <c:v>90</c:v>
                </c:pt>
                <c:pt idx="1328">
                  <c:v>86</c:v>
                </c:pt>
                <c:pt idx="1329">
                  <c:v>77</c:v>
                </c:pt>
                <c:pt idx="1330">
                  <c:v>111</c:v>
                </c:pt>
                <c:pt idx="1331">
                  <c:v>91</c:v>
                </c:pt>
                <c:pt idx="1332">
                  <c:v>89</c:v>
                </c:pt>
                <c:pt idx="1333">
                  <c:v>95</c:v>
                </c:pt>
                <c:pt idx="1334">
                  <c:v>80</c:v>
                </c:pt>
                <c:pt idx="1335">
                  <c:v>88</c:v>
                </c:pt>
                <c:pt idx="1336">
                  <c:v>92</c:v>
                </c:pt>
                <c:pt idx="1337">
                  <c:v>75</c:v>
                </c:pt>
                <c:pt idx="1338">
                  <c:v>74</c:v>
                </c:pt>
                <c:pt idx="1339">
                  <c:v>107</c:v>
                </c:pt>
                <c:pt idx="1340">
                  <c:v>91</c:v>
                </c:pt>
                <c:pt idx="1341">
                  <c:v>95</c:v>
                </c:pt>
                <c:pt idx="1342">
                  <c:v>87</c:v>
                </c:pt>
                <c:pt idx="1343">
                  <c:v>108</c:v>
                </c:pt>
                <c:pt idx="1344">
                  <c:v>76</c:v>
                </c:pt>
                <c:pt idx="1345">
                  <c:v>100</c:v>
                </c:pt>
                <c:pt idx="1346">
                  <c:v>85</c:v>
                </c:pt>
                <c:pt idx="1347">
                  <c:v>82</c:v>
                </c:pt>
                <c:pt idx="1348">
                  <c:v>90</c:v>
                </c:pt>
                <c:pt idx="1349">
                  <c:v>98</c:v>
                </c:pt>
                <c:pt idx="1350">
                  <c:v>85</c:v>
                </c:pt>
                <c:pt idx="1351">
                  <c:v>93</c:v>
                </c:pt>
                <c:pt idx="1352">
                  <c:v>81</c:v>
                </c:pt>
                <c:pt idx="1353">
                  <c:v>96</c:v>
                </c:pt>
                <c:pt idx="1354">
                  <c:v>77</c:v>
                </c:pt>
                <c:pt idx="1355">
                  <c:v>91</c:v>
                </c:pt>
                <c:pt idx="1356">
                  <c:v>100</c:v>
                </c:pt>
                <c:pt idx="1357">
                  <c:v>100</c:v>
                </c:pt>
                <c:pt idx="1358">
                  <c:v>74</c:v>
                </c:pt>
                <c:pt idx="1359">
                  <c:v>88</c:v>
                </c:pt>
                <c:pt idx="1360">
                  <c:v>83</c:v>
                </c:pt>
                <c:pt idx="1361">
                  <c:v>97</c:v>
                </c:pt>
                <c:pt idx="1362">
                  <c:v>68</c:v>
                </c:pt>
                <c:pt idx="1363">
                  <c:v>240</c:v>
                </c:pt>
                <c:pt idx="1364">
                  <c:v>125</c:v>
                </c:pt>
                <c:pt idx="1365">
                  <c:v>108</c:v>
                </c:pt>
                <c:pt idx="1366">
                  <c:v>102</c:v>
                </c:pt>
                <c:pt idx="1367">
                  <c:v>113</c:v>
                </c:pt>
                <c:pt idx="1368">
                  <c:v>124</c:v>
                </c:pt>
                <c:pt idx="1369">
                  <c:v>118</c:v>
                </c:pt>
                <c:pt idx="1370">
                  <c:v>132</c:v>
                </c:pt>
                <c:pt idx="1371">
                  <c:v>127</c:v>
                </c:pt>
                <c:pt idx="1372">
                  <c:v>94</c:v>
                </c:pt>
                <c:pt idx="1373">
                  <c:v>102</c:v>
                </c:pt>
                <c:pt idx="1374">
                  <c:v>130</c:v>
                </c:pt>
                <c:pt idx="1375">
                  <c:v>113</c:v>
                </c:pt>
                <c:pt idx="1376">
                  <c:v>125</c:v>
                </c:pt>
                <c:pt idx="1377">
                  <c:v>154</c:v>
                </c:pt>
                <c:pt idx="1378">
                  <c:v>115</c:v>
                </c:pt>
                <c:pt idx="1379">
                  <c:v>95</c:v>
                </c:pt>
                <c:pt idx="1380">
                  <c:v>106</c:v>
                </c:pt>
                <c:pt idx="1381">
                  <c:v>106</c:v>
                </c:pt>
                <c:pt idx="1382">
                  <c:v>121</c:v>
                </c:pt>
                <c:pt idx="1383">
                  <c:v>124</c:v>
                </c:pt>
                <c:pt idx="1384">
                  <c:v>107</c:v>
                </c:pt>
                <c:pt idx="1385">
                  <c:v>95</c:v>
                </c:pt>
                <c:pt idx="1386">
                  <c:v>87</c:v>
                </c:pt>
                <c:pt idx="1387">
                  <c:v>96</c:v>
                </c:pt>
                <c:pt idx="1388">
                  <c:v>90</c:v>
                </c:pt>
                <c:pt idx="1389">
                  <c:v>176</c:v>
                </c:pt>
                <c:pt idx="1390">
                  <c:v>123</c:v>
                </c:pt>
                <c:pt idx="1391">
                  <c:v>141</c:v>
                </c:pt>
                <c:pt idx="1392">
                  <c:v>178</c:v>
                </c:pt>
                <c:pt idx="1393">
                  <c:v>147</c:v>
                </c:pt>
                <c:pt idx="1394">
                  <c:v>137</c:v>
                </c:pt>
                <c:pt idx="1395">
                  <c:v>140</c:v>
                </c:pt>
                <c:pt idx="1396">
                  <c:v>124</c:v>
                </c:pt>
                <c:pt idx="1397">
                  <c:v>146</c:v>
                </c:pt>
                <c:pt idx="1398">
                  <c:v>123</c:v>
                </c:pt>
                <c:pt idx="1399">
                  <c:v>118</c:v>
                </c:pt>
                <c:pt idx="1400">
                  <c:v>106</c:v>
                </c:pt>
                <c:pt idx="1401">
                  <c:v>112</c:v>
                </c:pt>
                <c:pt idx="1402">
                  <c:v>110</c:v>
                </c:pt>
                <c:pt idx="1403">
                  <c:v>105</c:v>
                </c:pt>
                <c:pt idx="1404">
                  <c:v>128</c:v>
                </c:pt>
                <c:pt idx="1405">
                  <c:v>167</c:v>
                </c:pt>
                <c:pt idx="1406">
                  <c:v>140</c:v>
                </c:pt>
                <c:pt idx="1407">
                  <c:v>132</c:v>
                </c:pt>
                <c:pt idx="1408">
                  <c:v>160</c:v>
                </c:pt>
                <c:pt idx="1409">
                  <c:v>117</c:v>
                </c:pt>
                <c:pt idx="1410">
                  <c:v>112</c:v>
                </c:pt>
                <c:pt idx="1411">
                  <c:v>106</c:v>
                </c:pt>
                <c:pt idx="1412">
                  <c:v>118</c:v>
                </c:pt>
                <c:pt idx="1413">
                  <c:v>108</c:v>
                </c:pt>
                <c:pt idx="1414">
                  <c:v>127</c:v>
                </c:pt>
                <c:pt idx="1415">
                  <c:v>98</c:v>
                </c:pt>
                <c:pt idx="1416">
                  <c:v>109</c:v>
                </c:pt>
                <c:pt idx="1417">
                  <c:v>98</c:v>
                </c:pt>
                <c:pt idx="1418">
                  <c:v>90</c:v>
                </c:pt>
                <c:pt idx="1419">
                  <c:v>132</c:v>
                </c:pt>
                <c:pt idx="1420">
                  <c:v>110</c:v>
                </c:pt>
                <c:pt idx="1421">
                  <c:v>88</c:v>
                </c:pt>
                <c:pt idx="1422">
                  <c:v>89</c:v>
                </c:pt>
                <c:pt idx="1423">
                  <c:v>108</c:v>
                </c:pt>
                <c:pt idx="1424">
                  <c:v>170</c:v>
                </c:pt>
                <c:pt idx="1425">
                  <c:v>135</c:v>
                </c:pt>
                <c:pt idx="1426">
                  <c:v>117</c:v>
                </c:pt>
                <c:pt idx="1427">
                  <c:v>131</c:v>
                </c:pt>
                <c:pt idx="1428">
                  <c:v>120</c:v>
                </c:pt>
                <c:pt idx="1429">
                  <c:v>129</c:v>
                </c:pt>
                <c:pt idx="1430">
                  <c:v>132</c:v>
                </c:pt>
                <c:pt idx="1431">
                  <c:v>127</c:v>
                </c:pt>
                <c:pt idx="1432">
                  <c:v>111</c:v>
                </c:pt>
                <c:pt idx="1433">
                  <c:v>119</c:v>
                </c:pt>
                <c:pt idx="1434">
                  <c:v>122</c:v>
                </c:pt>
                <c:pt idx="1435">
                  <c:v>94</c:v>
                </c:pt>
                <c:pt idx="1436">
                  <c:v>126</c:v>
                </c:pt>
                <c:pt idx="1437">
                  <c:v>124</c:v>
                </c:pt>
                <c:pt idx="1438">
                  <c:v>117</c:v>
                </c:pt>
                <c:pt idx="1439">
                  <c:v>98</c:v>
                </c:pt>
                <c:pt idx="1440">
                  <c:v>118</c:v>
                </c:pt>
                <c:pt idx="1441">
                  <c:v>99</c:v>
                </c:pt>
                <c:pt idx="1442">
                  <c:v>112</c:v>
                </c:pt>
                <c:pt idx="1443">
                  <c:v>103</c:v>
                </c:pt>
                <c:pt idx="1444">
                  <c:v>92</c:v>
                </c:pt>
                <c:pt idx="1445">
                  <c:v>99</c:v>
                </c:pt>
                <c:pt idx="1446">
                  <c:v>141</c:v>
                </c:pt>
                <c:pt idx="1447">
                  <c:v>122</c:v>
                </c:pt>
                <c:pt idx="1448">
                  <c:v>117</c:v>
                </c:pt>
                <c:pt idx="1449">
                  <c:v>92</c:v>
                </c:pt>
                <c:pt idx="1450">
                  <c:v>104</c:v>
                </c:pt>
                <c:pt idx="1451">
                  <c:v>105</c:v>
                </c:pt>
                <c:pt idx="1452">
                  <c:v>108</c:v>
                </c:pt>
                <c:pt idx="1453">
                  <c:v>101</c:v>
                </c:pt>
                <c:pt idx="1454">
                  <c:v>123</c:v>
                </c:pt>
                <c:pt idx="1455">
                  <c:v>174</c:v>
                </c:pt>
                <c:pt idx="1456">
                  <c:v>106</c:v>
                </c:pt>
                <c:pt idx="1457">
                  <c:v>212</c:v>
                </c:pt>
                <c:pt idx="1458">
                  <c:v>141</c:v>
                </c:pt>
                <c:pt idx="1459">
                  <c:v>147</c:v>
                </c:pt>
                <c:pt idx="1460">
                  <c:v>129</c:v>
                </c:pt>
                <c:pt idx="1461">
                  <c:v>185</c:v>
                </c:pt>
                <c:pt idx="1462">
                  <c:v>219</c:v>
                </c:pt>
                <c:pt idx="1463">
                  <c:v>124</c:v>
                </c:pt>
                <c:pt idx="1464">
                  <c:v>127</c:v>
                </c:pt>
                <c:pt idx="1465">
                  <c:v>170</c:v>
                </c:pt>
                <c:pt idx="1466">
                  <c:v>134</c:v>
                </c:pt>
                <c:pt idx="1467">
                  <c:v>128</c:v>
                </c:pt>
                <c:pt idx="1468">
                  <c:v>128</c:v>
                </c:pt>
                <c:pt idx="1469">
                  <c:v>225</c:v>
                </c:pt>
                <c:pt idx="1470">
                  <c:v>123</c:v>
                </c:pt>
                <c:pt idx="1471">
                  <c:v>105</c:v>
                </c:pt>
                <c:pt idx="1472">
                  <c:v>98</c:v>
                </c:pt>
                <c:pt idx="1473">
                  <c:v>150</c:v>
                </c:pt>
                <c:pt idx="1474">
                  <c:v>109</c:v>
                </c:pt>
                <c:pt idx="1475">
                  <c:v>125</c:v>
                </c:pt>
                <c:pt idx="1476">
                  <c:v>93</c:v>
                </c:pt>
                <c:pt idx="1477">
                  <c:v>180</c:v>
                </c:pt>
                <c:pt idx="1478">
                  <c:v>135</c:v>
                </c:pt>
                <c:pt idx="1479">
                  <c:v>251</c:v>
                </c:pt>
                <c:pt idx="1480">
                  <c:v>115</c:v>
                </c:pt>
                <c:pt idx="1481">
                  <c:v>123</c:v>
                </c:pt>
                <c:pt idx="1482">
                  <c:v>202</c:v>
                </c:pt>
                <c:pt idx="1483">
                  <c:v>100</c:v>
                </c:pt>
                <c:pt idx="1484">
                  <c:v>150</c:v>
                </c:pt>
                <c:pt idx="1485">
                  <c:v>110</c:v>
                </c:pt>
                <c:pt idx="1486">
                  <c:v>118</c:v>
                </c:pt>
                <c:pt idx="1487">
                  <c:v>139</c:v>
                </c:pt>
                <c:pt idx="1488">
                  <c:v>134</c:v>
                </c:pt>
                <c:pt idx="1489">
                  <c:v>135</c:v>
                </c:pt>
                <c:pt idx="1490">
                  <c:v>130</c:v>
                </c:pt>
                <c:pt idx="1491">
                  <c:v>121</c:v>
                </c:pt>
                <c:pt idx="1492">
                  <c:v>108</c:v>
                </c:pt>
                <c:pt idx="1493">
                  <c:v>178</c:v>
                </c:pt>
                <c:pt idx="1494">
                  <c:v>150</c:v>
                </c:pt>
                <c:pt idx="1495">
                  <c:v>114</c:v>
                </c:pt>
                <c:pt idx="1496">
                  <c:v>134</c:v>
                </c:pt>
                <c:pt idx="1497">
                  <c:v>178</c:v>
                </c:pt>
                <c:pt idx="1498">
                  <c:v>117</c:v>
                </c:pt>
                <c:pt idx="1499">
                  <c:v>178</c:v>
                </c:pt>
                <c:pt idx="1500">
                  <c:v>139</c:v>
                </c:pt>
                <c:pt idx="1501">
                  <c:v>127</c:v>
                </c:pt>
                <c:pt idx="1502">
                  <c:v>135</c:v>
                </c:pt>
                <c:pt idx="1503">
                  <c:v>109</c:v>
                </c:pt>
                <c:pt idx="1504">
                  <c:v>104</c:v>
                </c:pt>
                <c:pt idx="1505">
                  <c:v>106</c:v>
                </c:pt>
                <c:pt idx="1506">
                  <c:v>108</c:v>
                </c:pt>
                <c:pt idx="1507">
                  <c:v>122</c:v>
                </c:pt>
                <c:pt idx="1508">
                  <c:v>134</c:v>
                </c:pt>
                <c:pt idx="1509">
                  <c:v>140</c:v>
                </c:pt>
                <c:pt idx="1510">
                  <c:v>118</c:v>
                </c:pt>
                <c:pt idx="1511">
                  <c:v>125</c:v>
                </c:pt>
                <c:pt idx="1512">
                  <c:v>153</c:v>
                </c:pt>
                <c:pt idx="1513">
                  <c:v>105</c:v>
                </c:pt>
                <c:pt idx="1514">
                  <c:v>123</c:v>
                </c:pt>
                <c:pt idx="1515">
                  <c:v>107</c:v>
                </c:pt>
                <c:pt idx="1516">
                  <c:v>161</c:v>
                </c:pt>
                <c:pt idx="1517">
                  <c:v>88</c:v>
                </c:pt>
                <c:pt idx="1518">
                  <c:v>115</c:v>
                </c:pt>
                <c:pt idx="1519">
                  <c:v>112</c:v>
                </c:pt>
                <c:pt idx="1520">
                  <c:v>122</c:v>
                </c:pt>
                <c:pt idx="1521">
                  <c:v>120</c:v>
                </c:pt>
                <c:pt idx="1522">
                  <c:v>123</c:v>
                </c:pt>
                <c:pt idx="1523">
                  <c:v>125</c:v>
                </c:pt>
                <c:pt idx="1524">
                  <c:v>123</c:v>
                </c:pt>
                <c:pt idx="1525">
                  <c:v>119</c:v>
                </c:pt>
                <c:pt idx="1526">
                  <c:v>103</c:v>
                </c:pt>
                <c:pt idx="1527">
                  <c:v>91</c:v>
                </c:pt>
                <c:pt idx="1528">
                  <c:v>85</c:v>
                </c:pt>
                <c:pt idx="1529">
                  <c:v>110</c:v>
                </c:pt>
                <c:pt idx="1530">
                  <c:v>106</c:v>
                </c:pt>
                <c:pt idx="1531">
                  <c:v>116</c:v>
                </c:pt>
                <c:pt idx="1532">
                  <c:v>165</c:v>
                </c:pt>
                <c:pt idx="1533">
                  <c:v>144</c:v>
                </c:pt>
                <c:pt idx="1534">
                  <c:v>133</c:v>
                </c:pt>
                <c:pt idx="1535">
                  <c:v>128</c:v>
                </c:pt>
                <c:pt idx="1536">
                  <c:v>146</c:v>
                </c:pt>
                <c:pt idx="1537">
                  <c:v>130</c:v>
                </c:pt>
                <c:pt idx="1538">
                  <c:v>129</c:v>
                </c:pt>
                <c:pt idx="1539">
                  <c:v>109</c:v>
                </c:pt>
                <c:pt idx="1540">
                  <c:v>123</c:v>
                </c:pt>
                <c:pt idx="1541">
                  <c:v>120</c:v>
                </c:pt>
                <c:pt idx="1542">
                  <c:v>124</c:v>
                </c:pt>
                <c:pt idx="1543">
                  <c:v>107</c:v>
                </c:pt>
                <c:pt idx="1544">
                  <c:v>127</c:v>
                </c:pt>
                <c:pt idx="1545">
                  <c:v>117</c:v>
                </c:pt>
                <c:pt idx="1546">
                  <c:v>116</c:v>
                </c:pt>
                <c:pt idx="1547">
                  <c:v>118</c:v>
                </c:pt>
                <c:pt idx="1548">
                  <c:v>121</c:v>
                </c:pt>
                <c:pt idx="1549">
                  <c:v>129</c:v>
                </c:pt>
                <c:pt idx="1550">
                  <c:v>116</c:v>
                </c:pt>
                <c:pt idx="1551">
                  <c:v>95</c:v>
                </c:pt>
                <c:pt idx="1552">
                  <c:v>98</c:v>
                </c:pt>
                <c:pt idx="1553">
                  <c:v>90</c:v>
                </c:pt>
                <c:pt idx="1554">
                  <c:v>125</c:v>
                </c:pt>
                <c:pt idx="1555">
                  <c:v>137</c:v>
                </c:pt>
                <c:pt idx="1556">
                  <c:v>157</c:v>
                </c:pt>
                <c:pt idx="1557">
                  <c:v>134</c:v>
                </c:pt>
                <c:pt idx="1558">
                  <c:v>108</c:v>
                </c:pt>
                <c:pt idx="1559">
                  <c:v>128</c:v>
                </c:pt>
                <c:pt idx="1560">
                  <c:v>99</c:v>
                </c:pt>
                <c:pt idx="1561">
                  <c:v>109</c:v>
                </c:pt>
                <c:pt idx="1562">
                  <c:v>107</c:v>
                </c:pt>
                <c:pt idx="1563">
                  <c:v>133</c:v>
                </c:pt>
                <c:pt idx="1564">
                  <c:v>114</c:v>
                </c:pt>
                <c:pt idx="1565">
                  <c:v>102</c:v>
                </c:pt>
                <c:pt idx="1566">
                  <c:v>150</c:v>
                </c:pt>
                <c:pt idx="1567">
                  <c:v>145</c:v>
                </c:pt>
                <c:pt idx="1568">
                  <c:v>85</c:v>
                </c:pt>
                <c:pt idx="1569">
                  <c:v>102</c:v>
                </c:pt>
                <c:pt idx="1570">
                  <c:v>101</c:v>
                </c:pt>
                <c:pt idx="1571">
                  <c:v>91</c:v>
                </c:pt>
                <c:pt idx="1572">
                  <c:v>102</c:v>
                </c:pt>
                <c:pt idx="1573">
                  <c:v>125</c:v>
                </c:pt>
                <c:pt idx="1574">
                  <c:v>106</c:v>
                </c:pt>
                <c:pt idx="1575">
                  <c:v>113</c:v>
                </c:pt>
                <c:pt idx="1576">
                  <c:v>125</c:v>
                </c:pt>
                <c:pt idx="1577">
                  <c:v>116</c:v>
                </c:pt>
                <c:pt idx="1578">
                  <c:v>108</c:v>
                </c:pt>
                <c:pt idx="1579">
                  <c:v>85</c:v>
                </c:pt>
                <c:pt idx="1580">
                  <c:v>118</c:v>
                </c:pt>
                <c:pt idx="1581">
                  <c:v>116</c:v>
                </c:pt>
                <c:pt idx="1582">
                  <c:v>143</c:v>
                </c:pt>
                <c:pt idx="1583">
                  <c:v>113</c:v>
                </c:pt>
                <c:pt idx="1584">
                  <c:v>102</c:v>
                </c:pt>
                <c:pt idx="1585">
                  <c:v>84</c:v>
                </c:pt>
                <c:pt idx="1586">
                  <c:v>83</c:v>
                </c:pt>
                <c:pt idx="1587">
                  <c:v>81</c:v>
                </c:pt>
                <c:pt idx="1588">
                  <c:v>112</c:v>
                </c:pt>
                <c:pt idx="1589">
                  <c:v>100</c:v>
                </c:pt>
                <c:pt idx="1590">
                  <c:v>89</c:v>
                </c:pt>
                <c:pt idx="1591">
                  <c:v>109</c:v>
                </c:pt>
                <c:pt idx="1592">
                  <c:v>94</c:v>
                </c:pt>
                <c:pt idx="1593">
                  <c:v>90</c:v>
                </c:pt>
                <c:pt idx="1594">
                  <c:v>89</c:v>
                </c:pt>
                <c:pt idx="1595">
                  <c:v>93</c:v>
                </c:pt>
                <c:pt idx="1596">
                  <c:v>95</c:v>
                </c:pt>
                <c:pt idx="1597">
                  <c:v>108</c:v>
                </c:pt>
                <c:pt idx="1598">
                  <c:v>90</c:v>
                </c:pt>
                <c:pt idx="1599">
                  <c:v>92</c:v>
                </c:pt>
                <c:pt idx="1600">
                  <c:v>134</c:v>
                </c:pt>
                <c:pt idx="1601">
                  <c:v>91</c:v>
                </c:pt>
                <c:pt idx="1602">
                  <c:v>89</c:v>
                </c:pt>
                <c:pt idx="1603">
                  <c:v>100</c:v>
                </c:pt>
                <c:pt idx="1604">
                  <c:v>108</c:v>
                </c:pt>
                <c:pt idx="1605">
                  <c:v>103</c:v>
                </c:pt>
                <c:pt idx="1606">
                  <c:v>86</c:v>
                </c:pt>
                <c:pt idx="1607">
                  <c:v>85</c:v>
                </c:pt>
                <c:pt idx="1608">
                  <c:v>99</c:v>
                </c:pt>
                <c:pt idx="1609">
                  <c:v>101</c:v>
                </c:pt>
                <c:pt idx="1610">
                  <c:v>90</c:v>
                </c:pt>
                <c:pt idx="1611">
                  <c:v>95</c:v>
                </c:pt>
                <c:pt idx="1612">
                  <c:v>98</c:v>
                </c:pt>
                <c:pt idx="1613">
                  <c:v>93</c:v>
                </c:pt>
                <c:pt idx="1614">
                  <c:v>88</c:v>
                </c:pt>
                <c:pt idx="1615">
                  <c:v>83</c:v>
                </c:pt>
                <c:pt idx="1616">
                  <c:v>104</c:v>
                </c:pt>
                <c:pt idx="1617">
                  <c:v>107</c:v>
                </c:pt>
                <c:pt idx="1618">
                  <c:v>87</c:v>
                </c:pt>
                <c:pt idx="1619">
                  <c:v>105</c:v>
                </c:pt>
                <c:pt idx="1620">
                  <c:v>100</c:v>
                </c:pt>
                <c:pt idx="1621">
                  <c:v>82</c:v>
                </c:pt>
                <c:pt idx="1622">
                  <c:v>88</c:v>
                </c:pt>
                <c:pt idx="1623">
                  <c:v>98</c:v>
                </c:pt>
                <c:pt idx="1624">
                  <c:v>108</c:v>
                </c:pt>
                <c:pt idx="1625">
                  <c:v>88</c:v>
                </c:pt>
                <c:pt idx="1626">
                  <c:v>99</c:v>
                </c:pt>
                <c:pt idx="1627">
                  <c:v>102</c:v>
                </c:pt>
                <c:pt idx="1628">
                  <c:v>96</c:v>
                </c:pt>
                <c:pt idx="1629">
                  <c:v>97</c:v>
                </c:pt>
                <c:pt idx="1630">
                  <c:v>97</c:v>
                </c:pt>
                <c:pt idx="1631">
                  <c:v>82</c:v>
                </c:pt>
                <c:pt idx="1632">
                  <c:v>97</c:v>
                </c:pt>
                <c:pt idx="1633">
                  <c:v>107</c:v>
                </c:pt>
                <c:pt idx="1634">
                  <c:v>119</c:v>
                </c:pt>
                <c:pt idx="1635">
                  <c:v>104</c:v>
                </c:pt>
                <c:pt idx="1636">
                  <c:v>110</c:v>
                </c:pt>
                <c:pt idx="1637">
                  <c:v>98</c:v>
                </c:pt>
                <c:pt idx="1638">
                  <c:v>113</c:v>
                </c:pt>
                <c:pt idx="1639">
                  <c:v>94</c:v>
                </c:pt>
                <c:pt idx="1640">
                  <c:v>88</c:v>
                </c:pt>
                <c:pt idx="1641">
                  <c:v>92</c:v>
                </c:pt>
                <c:pt idx="1642">
                  <c:v>102</c:v>
                </c:pt>
                <c:pt idx="1643">
                  <c:v>99</c:v>
                </c:pt>
                <c:pt idx="1644">
                  <c:v>87</c:v>
                </c:pt>
                <c:pt idx="1645">
                  <c:v>97</c:v>
                </c:pt>
                <c:pt idx="1646">
                  <c:v>97</c:v>
                </c:pt>
                <c:pt idx="1647">
                  <c:v>96</c:v>
                </c:pt>
                <c:pt idx="1648">
                  <c:v>100</c:v>
                </c:pt>
                <c:pt idx="1649">
                  <c:v>92</c:v>
                </c:pt>
                <c:pt idx="1650">
                  <c:v>82</c:v>
                </c:pt>
                <c:pt idx="1651">
                  <c:v>94</c:v>
                </c:pt>
                <c:pt idx="1652">
                  <c:v>93</c:v>
                </c:pt>
                <c:pt idx="1653">
                  <c:v>95</c:v>
                </c:pt>
                <c:pt idx="1654">
                  <c:v>78</c:v>
                </c:pt>
                <c:pt idx="1655">
                  <c:v>97</c:v>
                </c:pt>
                <c:pt idx="1656">
                  <c:v>93</c:v>
                </c:pt>
                <c:pt idx="1657">
                  <c:v>86</c:v>
                </c:pt>
                <c:pt idx="1658">
                  <c:v>110</c:v>
                </c:pt>
                <c:pt idx="1659">
                  <c:v>109</c:v>
                </c:pt>
                <c:pt idx="1660">
                  <c:v>84</c:v>
                </c:pt>
                <c:pt idx="1661">
                  <c:v>95</c:v>
                </c:pt>
                <c:pt idx="1662">
                  <c:v>89</c:v>
                </c:pt>
                <c:pt idx="1663">
                  <c:v>94</c:v>
                </c:pt>
                <c:pt idx="1664">
                  <c:v>97</c:v>
                </c:pt>
                <c:pt idx="1665">
                  <c:v>93</c:v>
                </c:pt>
                <c:pt idx="1666">
                  <c:v>86</c:v>
                </c:pt>
                <c:pt idx="1667">
                  <c:v>98</c:v>
                </c:pt>
                <c:pt idx="1668">
                  <c:v>79</c:v>
                </c:pt>
                <c:pt idx="1669">
                  <c:v>96</c:v>
                </c:pt>
                <c:pt idx="1670">
                  <c:v>101</c:v>
                </c:pt>
                <c:pt idx="1671">
                  <c:v>89</c:v>
                </c:pt>
                <c:pt idx="1672">
                  <c:v>92</c:v>
                </c:pt>
                <c:pt idx="1673">
                  <c:v>95</c:v>
                </c:pt>
                <c:pt idx="1674">
                  <c:v>108</c:v>
                </c:pt>
                <c:pt idx="1675">
                  <c:v>102</c:v>
                </c:pt>
                <c:pt idx="1676">
                  <c:v>90</c:v>
                </c:pt>
                <c:pt idx="1677">
                  <c:v>94</c:v>
                </c:pt>
                <c:pt idx="1678">
                  <c:v>85</c:v>
                </c:pt>
                <c:pt idx="1679">
                  <c:v>97</c:v>
                </c:pt>
                <c:pt idx="1680">
                  <c:v>96</c:v>
                </c:pt>
                <c:pt idx="1681">
                  <c:v>94</c:v>
                </c:pt>
                <c:pt idx="1682">
                  <c:v>93</c:v>
                </c:pt>
                <c:pt idx="1683">
                  <c:v>82</c:v>
                </c:pt>
                <c:pt idx="1684">
                  <c:v>84</c:v>
                </c:pt>
                <c:pt idx="1685">
                  <c:v>94</c:v>
                </c:pt>
                <c:pt idx="1686">
                  <c:v>86</c:v>
                </c:pt>
                <c:pt idx="1687">
                  <c:v>103</c:v>
                </c:pt>
                <c:pt idx="1688">
                  <c:v>88</c:v>
                </c:pt>
                <c:pt idx="1689">
                  <c:v>93</c:v>
                </c:pt>
                <c:pt idx="1690">
                  <c:v>109</c:v>
                </c:pt>
                <c:pt idx="1691">
                  <c:v>91</c:v>
                </c:pt>
                <c:pt idx="1692">
                  <c:v>99</c:v>
                </c:pt>
                <c:pt idx="1693">
                  <c:v>93</c:v>
                </c:pt>
                <c:pt idx="1694">
                  <c:v>106</c:v>
                </c:pt>
                <c:pt idx="1695">
                  <c:v>86</c:v>
                </c:pt>
                <c:pt idx="1696">
                  <c:v>87</c:v>
                </c:pt>
                <c:pt idx="1697">
                  <c:v>94</c:v>
                </c:pt>
                <c:pt idx="1698">
                  <c:v>100</c:v>
                </c:pt>
                <c:pt idx="1699">
                  <c:v>88</c:v>
                </c:pt>
                <c:pt idx="1700">
                  <c:v>84</c:v>
                </c:pt>
                <c:pt idx="1701">
                  <c:v>92</c:v>
                </c:pt>
                <c:pt idx="1702">
                  <c:v>81</c:v>
                </c:pt>
                <c:pt idx="1703">
                  <c:v>82</c:v>
                </c:pt>
                <c:pt idx="1704">
                  <c:v>102</c:v>
                </c:pt>
                <c:pt idx="1705">
                  <c:v>90</c:v>
                </c:pt>
                <c:pt idx="1706">
                  <c:v>105</c:v>
                </c:pt>
                <c:pt idx="1707">
                  <c:v>98</c:v>
                </c:pt>
                <c:pt idx="1708">
                  <c:v>101</c:v>
                </c:pt>
                <c:pt idx="1709">
                  <c:v>96</c:v>
                </c:pt>
                <c:pt idx="1710">
                  <c:v>88</c:v>
                </c:pt>
                <c:pt idx="1711">
                  <c:v>107</c:v>
                </c:pt>
                <c:pt idx="1712">
                  <c:v>99</c:v>
                </c:pt>
                <c:pt idx="1713">
                  <c:v>116</c:v>
                </c:pt>
                <c:pt idx="1714">
                  <c:v>118</c:v>
                </c:pt>
                <c:pt idx="1715">
                  <c:v>106</c:v>
                </c:pt>
                <c:pt idx="1716">
                  <c:v>120</c:v>
                </c:pt>
                <c:pt idx="1717">
                  <c:v>103</c:v>
                </c:pt>
                <c:pt idx="1718">
                  <c:v>83</c:v>
                </c:pt>
                <c:pt idx="1719">
                  <c:v>94</c:v>
                </c:pt>
                <c:pt idx="1720">
                  <c:v>85</c:v>
                </c:pt>
                <c:pt idx="1721">
                  <c:v>95</c:v>
                </c:pt>
                <c:pt idx="1722">
                  <c:v>98</c:v>
                </c:pt>
                <c:pt idx="1723">
                  <c:v>85</c:v>
                </c:pt>
                <c:pt idx="1724">
                  <c:v>88</c:v>
                </c:pt>
                <c:pt idx="1725">
                  <c:v>109</c:v>
                </c:pt>
                <c:pt idx="1726">
                  <c:v>98</c:v>
                </c:pt>
                <c:pt idx="1727">
                  <c:v>106</c:v>
                </c:pt>
                <c:pt idx="1728">
                  <c:v>68</c:v>
                </c:pt>
                <c:pt idx="1729">
                  <c:v>94</c:v>
                </c:pt>
                <c:pt idx="1730">
                  <c:v>91</c:v>
                </c:pt>
                <c:pt idx="1731">
                  <c:v>107</c:v>
                </c:pt>
                <c:pt idx="1732">
                  <c:v>86</c:v>
                </c:pt>
                <c:pt idx="1733">
                  <c:v>117</c:v>
                </c:pt>
                <c:pt idx="1734">
                  <c:v>110</c:v>
                </c:pt>
                <c:pt idx="1735">
                  <c:v>93</c:v>
                </c:pt>
                <c:pt idx="1736">
                  <c:v>81</c:v>
                </c:pt>
                <c:pt idx="1737">
                  <c:v>86</c:v>
                </c:pt>
                <c:pt idx="1738">
                  <c:v>104</c:v>
                </c:pt>
                <c:pt idx="1739">
                  <c:v>120</c:v>
                </c:pt>
                <c:pt idx="1740">
                  <c:v>86</c:v>
                </c:pt>
                <c:pt idx="1741">
                  <c:v>84</c:v>
                </c:pt>
                <c:pt idx="1742">
                  <c:v>83</c:v>
                </c:pt>
                <c:pt idx="1743">
                  <c:v>82</c:v>
                </c:pt>
                <c:pt idx="1744">
                  <c:v>104</c:v>
                </c:pt>
                <c:pt idx="1745">
                  <c:v>97</c:v>
                </c:pt>
                <c:pt idx="1746">
                  <c:v>102</c:v>
                </c:pt>
                <c:pt idx="1747">
                  <c:v>95</c:v>
                </c:pt>
                <c:pt idx="1748">
                  <c:v>120</c:v>
                </c:pt>
                <c:pt idx="1749">
                  <c:v>88</c:v>
                </c:pt>
                <c:pt idx="1750">
                  <c:v>112</c:v>
                </c:pt>
                <c:pt idx="1751">
                  <c:v>129</c:v>
                </c:pt>
                <c:pt idx="1752">
                  <c:v>110</c:v>
                </c:pt>
                <c:pt idx="1753">
                  <c:v>114</c:v>
                </c:pt>
                <c:pt idx="1754">
                  <c:v>106</c:v>
                </c:pt>
                <c:pt idx="1755">
                  <c:v>98</c:v>
                </c:pt>
                <c:pt idx="1756">
                  <c:v>86</c:v>
                </c:pt>
                <c:pt idx="1757">
                  <c:v>107</c:v>
                </c:pt>
                <c:pt idx="1758">
                  <c:v>111</c:v>
                </c:pt>
                <c:pt idx="1759">
                  <c:v>91</c:v>
                </c:pt>
                <c:pt idx="1760">
                  <c:v>103</c:v>
                </c:pt>
                <c:pt idx="1761">
                  <c:v>99</c:v>
                </c:pt>
                <c:pt idx="1762">
                  <c:v>129</c:v>
                </c:pt>
                <c:pt idx="1763">
                  <c:v>91</c:v>
                </c:pt>
                <c:pt idx="1764">
                  <c:v>106</c:v>
                </c:pt>
                <c:pt idx="1765">
                  <c:v>95</c:v>
                </c:pt>
                <c:pt idx="1766">
                  <c:v>96</c:v>
                </c:pt>
                <c:pt idx="1767">
                  <c:v>88</c:v>
                </c:pt>
                <c:pt idx="1768">
                  <c:v>148</c:v>
                </c:pt>
                <c:pt idx="1769">
                  <c:v>112</c:v>
                </c:pt>
                <c:pt idx="1770">
                  <c:v>116</c:v>
                </c:pt>
                <c:pt idx="1771">
                  <c:v>123</c:v>
                </c:pt>
                <c:pt idx="1772">
                  <c:v>105</c:v>
                </c:pt>
                <c:pt idx="1773">
                  <c:v>102</c:v>
                </c:pt>
                <c:pt idx="1774">
                  <c:v>110</c:v>
                </c:pt>
                <c:pt idx="1775">
                  <c:v>108</c:v>
                </c:pt>
                <c:pt idx="1776">
                  <c:v>99</c:v>
                </c:pt>
                <c:pt idx="1777">
                  <c:v>89</c:v>
                </c:pt>
                <c:pt idx="1778">
                  <c:v>117</c:v>
                </c:pt>
                <c:pt idx="1779">
                  <c:v>109</c:v>
                </c:pt>
                <c:pt idx="1780">
                  <c:v>107</c:v>
                </c:pt>
                <c:pt idx="1781">
                  <c:v>108</c:v>
                </c:pt>
                <c:pt idx="1782">
                  <c:v>96</c:v>
                </c:pt>
                <c:pt idx="1783">
                  <c:v>95</c:v>
                </c:pt>
                <c:pt idx="1784">
                  <c:v>95</c:v>
                </c:pt>
                <c:pt idx="1785">
                  <c:v>98</c:v>
                </c:pt>
                <c:pt idx="1786">
                  <c:v>91</c:v>
                </c:pt>
                <c:pt idx="1787">
                  <c:v>99</c:v>
                </c:pt>
                <c:pt idx="1788">
                  <c:v>91</c:v>
                </c:pt>
                <c:pt idx="1789">
                  <c:v>97</c:v>
                </c:pt>
                <c:pt idx="1790">
                  <c:v>108</c:v>
                </c:pt>
                <c:pt idx="1791">
                  <c:v>118</c:v>
                </c:pt>
                <c:pt idx="1792">
                  <c:v>108</c:v>
                </c:pt>
                <c:pt idx="1793">
                  <c:v>113</c:v>
                </c:pt>
                <c:pt idx="1794">
                  <c:v>109</c:v>
                </c:pt>
                <c:pt idx="1795">
                  <c:v>111</c:v>
                </c:pt>
                <c:pt idx="1796">
                  <c:v>96</c:v>
                </c:pt>
                <c:pt idx="1797">
                  <c:v>103</c:v>
                </c:pt>
                <c:pt idx="1798">
                  <c:v>96</c:v>
                </c:pt>
                <c:pt idx="1799">
                  <c:v>100</c:v>
                </c:pt>
                <c:pt idx="1800">
                  <c:v>103</c:v>
                </c:pt>
                <c:pt idx="1801">
                  <c:v>100</c:v>
                </c:pt>
                <c:pt idx="1802">
                  <c:v>121</c:v>
                </c:pt>
                <c:pt idx="1803">
                  <c:v>116</c:v>
                </c:pt>
                <c:pt idx="1804">
                  <c:v>102</c:v>
                </c:pt>
                <c:pt idx="1805">
                  <c:v>123</c:v>
                </c:pt>
                <c:pt idx="1806">
                  <c:v>96</c:v>
                </c:pt>
                <c:pt idx="1807">
                  <c:v>101</c:v>
                </c:pt>
                <c:pt idx="1808">
                  <c:v>92</c:v>
                </c:pt>
                <c:pt idx="1809">
                  <c:v>107</c:v>
                </c:pt>
                <c:pt idx="1810">
                  <c:v>99</c:v>
                </c:pt>
                <c:pt idx="1811">
                  <c:v>98</c:v>
                </c:pt>
                <c:pt idx="1812">
                  <c:v>125</c:v>
                </c:pt>
                <c:pt idx="1813">
                  <c:v>101</c:v>
                </c:pt>
                <c:pt idx="1814">
                  <c:v>93</c:v>
                </c:pt>
                <c:pt idx="1815">
                  <c:v>113</c:v>
                </c:pt>
                <c:pt idx="1816">
                  <c:v>74</c:v>
                </c:pt>
                <c:pt idx="1817">
                  <c:v>104</c:v>
                </c:pt>
                <c:pt idx="1818">
                  <c:v>105</c:v>
                </c:pt>
                <c:pt idx="1819">
                  <c:v>98</c:v>
                </c:pt>
                <c:pt idx="1820">
                  <c:v>104</c:v>
                </c:pt>
                <c:pt idx="1821">
                  <c:v>95</c:v>
                </c:pt>
                <c:pt idx="1822">
                  <c:v>93</c:v>
                </c:pt>
                <c:pt idx="1823">
                  <c:v>100</c:v>
                </c:pt>
                <c:pt idx="1824">
                  <c:v>87</c:v>
                </c:pt>
                <c:pt idx="1825">
                  <c:v>118</c:v>
                </c:pt>
                <c:pt idx="1826">
                  <c:v>96</c:v>
                </c:pt>
                <c:pt idx="1827">
                  <c:v>87</c:v>
                </c:pt>
                <c:pt idx="1828">
                  <c:v>93</c:v>
                </c:pt>
                <c:pt idx="1829">
                  <c:v>87</c:v>
                </c:pt>
                <c:pt idx="1830">
                  <c:v>115</c:v>
                </c:pt>
                <c:pt idx="1831">
                  <c:v>89</c:v>
                </c:pt>
                <c:pt idx="1832">
                  <c:v>75</c:v>
                </c:pt>
                <c:pt idx="1833">
                  <c:v>100</c:v>
                </c:pt>
                <c:pt idx="1834">
                  <c:v>100</c:v>
                </c:pt>
                <c:pt idx="1835">
                  <c:v>101</c:v>
                </c:pt>
                <c:pt idx="1836">
                  <c:v>101</c:v>
                </c:pt>
                <c:pt idx="1837">
                  <c:v>128</c:v>
                </c:pt>
                <c:pt idx="1838">
                  <c:v>153</c:v>
                </c:pt>
                <c:pt idx="1839">
                  <c:v>111</c:v>
                </c:pt>
                <c:pt idx="1840">
                  <c:v>95</c:v>
                </c:pt>
                <c:pt idx="1841">
                  <c:v>143</c:v>
                </c:pt>
                <c:pt idx="1842">
                  <c:v>122</c:v>
                </c:pt>
                <c:pt idx="1843">
                  <c:v>114</c:v>
                </c:pt>
                <c:pt idx="1844">
                  <c:v>142</c:v>
                </c:pt>
                <c:pt idx="1845">
                  <c:v>124</c:v>
                </c:pt>
                <c:pt idx="1846">
                  <c:v>103</c:v>
                </c:pt>
                <c:pt idx="1847">
                  <c:v>121</c:v>
                </c:pt>
                <c:pt idx="1848">
                  <c:v>95</c:v>
                </c:pt>
                <c:pt idx="1849">
                  <c:v>94</c:v>
                </c:pt>
                <c:pt idx="1850">
                  <c:v>102</c:v>
                </c:pt>
                <c:pt idx="1851">
                  <c:v>128</c:v>
                </c:pt>
                <c:pt idx="1852">
                  <c:v>91</c:v>
                </c:pt>
                <c:pt idx="1853">
                  <c:v>98</c:v>
                </c:pt>
                <c:pt idx="1854">
                  <c:v>96</c:v>
                </c:pt>
                <c:pt idx="1855">
                  <c:v>107</c:v>
                </c:pt>
                <c:pt idx="1856">
                  <c:v>93</c:v>
                </c:pt>
                <c:pt idx="1857">
                  <c:v>125</c:v>
                </c:pt>
                <c:pt idx="1858">
                  <c:v>112</c:v>
                </c:pt>
                <c:pt idx="1859">
                  <c:v>110</c:v>
                </c:pt>
                <c:pt idx="1860">
                  <c:v>107</c:v>
                </c:pt>
                <c:pt idx="1861">
                  <c:v>104</c:v>
                </c:pt>
                <c:pt idx="1862">
                  <c:v>100</c:v>
                </c:pt>
                <c:pt idx="1863">
                  <c:v>116</c:v>
                </c:pt>
                <c:pt idx="1864">
                  <c:v>134</c:v>
                </c:pt>
                <c:pt idx="1865">
                  <c:v>114</c:v>
                </c:pt>
                <c:pt idx="1866">
                  <c:v>122</c:v>
                </c:pt>
                <c:pt idx="1867">
                  <c:v>105</c:v>
                </c:pt>
                <c:pt idx="1868">
                  <c:v>120</c:v>
                </c:pt>
                <c:pt idx="1869">
                  <c:v>115</c:v>
                </c:pt>
                <c:pt idx="1870">
                  <c:v>103</c:v>
                </c:pt>
                <c:pt idx="1871">
                  <c:v>113</c:v>
                </c:pt>
                <c:pt idx="1872">
                  <c:v>102</c:v>
                </c:pt>
                <c:pt idx="1873">
                  <c:v>101</c:v>
                </c:pt>
                <c:pt idx="1874">
                  <c:v>113</c:v>
                </c:pt>
                <c:pt idx="1875">
                  <c:v>81</c:v>
                </c:pt>
                <c:pt idx="1876">
                  <c:v>106</c:v>
                </c:pt>
                <c:pt idx="1877">
                  <c:v>123</c:v>
                </c:pt>
                <c:pt idx="1878">
                  <c:v>128</c:v>
                </c:pt>
                <c:pt idx="1879">
                  <c:v>114</c:v>
                </c:pt>
                <c:pt idx="1880">
                  <c:v>113</c:v>
                </c:pt>
                <c:pt idx="1881">
                  <c:v>97</c:v>
                </c:pt>
                <c:pt idx="1882">
                  <c:v>115</c:v>
                </c:pt>
                <c:pt idx="1883">
                  <c:v>102</c:v>
                </c:pt>
                <c:pt idx="1884">
                  <c:v>102</c:v>
                </c:pt>
                <c:pt idx="1885">
                  <c:v>93</c:v>
                </c:pt>
                <c:pt idx="1886">
                  <c:v>118</c:v>
                </c:pt>
                <c:pt idx="1887">
                  <c:v>94</c:v>
                </c:pt>
                <c:pt idx="1888">
                  <c:v>113</c:v>
                </c:pt>
                <c:pt idx="1889">
                  <c:v>122</c:v>
                </c:pt>
                <c:pt idx="1890">
                  <c:v>108</c:v>
                </c:pt>
                <c:pt idx="1891">
                  <c:v>104</c:v>
                </c:pt>
                <c:pt idx="1892">
                  <c:v>107</c:v>
                </c:pt>
                <c:pt idx="1893">
                  <c:v>98</c:v>
                </c:pt>
                <c:pt idx="1894">
                  <c:v>124</c:v>
                </c:pt>
                <c:pt idx="1895">
                  <c:v>85</c:v>
                </c:pt>
                <c:pt idx="1896">
                  <c:v>98</c:v>
                </c:pt>
                <c:pt idx="1897">
                  <c:v>93</c:v>
                </c:pt>
                <c:pt idx="1898">
                  <c:v>122</c:v>
                </c:pt>
                <c:pt idx="1899">
                  <c:v>89</c:v>
                </c:pt>
                <c:pt idx="1900">
                  <c:v>83</c:v>
                </c:pt>
                <c:pt idx="1901">
                  <c:v>97</c:v>
                </c:pt>
                <c:pt idx="1902">
                  <c:v>96</c:v>
                </c:pt>
                <c:pt idx="1903">
                  <c:v>111</c:v>
                </c:pt>
                <c:pt idx="1904">
                  <c:v>91</c:v>
                </c:pt>
                <c:pt idx="1905">
                  <c:v>90</c:v>
                </c:pt>
                <c:pt idx="1906">
                  <c:v>85</c:v>
                </c:pt>
                <c:pt idx="1907">
                  <c:v>120</c:v>
                </c:pt>
                <c:pt idx="1908">
                  <c:v>99</c:v>
                </c:pt>
                <c:pt idx="1909">
                  <c:v>103</c:v>
                </c:pt>
                <c:pt idx="1910">
                  <c:v>101</c:v>
                </c:pt>
                <c:pt idx="1911">
                  <c:v>104</c:v>
                </c:pt>
                <c:pt idx="1912">
                  <c:v>129</c:v>
                </c:pt>
                <c:pt idx="1913">
                  <c:v>115</c:v>
                </c:pt>
                <c:pt idx="1914">
                  <c:v>92</c:v>
                </c:pt>
                <c:pt idx="1915">
                  <c:v>110</c:v>
                </c:pt>
                <c:pt idx="1916">
                  <c:v>112</c:v>
                </c:pt>
                <c:pt idx="1917">
                  <c:v>106</c:v>
                </c:pt>
                <c:pt idx="1918">
                  <c:v>97</c:v>
                </c:pt>
                <c:pt idx="1919">
                  <c:v>108</c:v>
                </c:pt>
                <c:pt idx="1920">
                  <c:v>106</c:v>
                </c:pt>
                <c:pt idx="1921">
                  <c:v>104</c:v>
                </c:pt>
                <c:pt idx="1922">
                  <c:v>106</c:v>
                </c:pt>
                <c:pt idx="1923">
                  <c:v>111</c:v>
                </c:pt>
                <c:pt idx="1924">
                  <c:v>111</c:v>
                </c:pt>
                <c:pt idx="1925">
                  <c:v>92</c:v>
                </c:pt>
                <c:pt idx="1926">
                  <c:v>93</c:v>
                </c:pt>
                <c:pt idx="1927">
                  <c:v>99</c:v>
                </c:pt>
                <c:pt idx="1928">
                  <c:v>115</c:v>
                </c:pt>
                <c:pt idx="1929">
                  <c:v>103</c:v>
                </c:pt>
                <c:pt idx="1930">
                  <c:v>90</c:v>
                </c:pt>
                <c:pt idx="1931">
                  <c:v>104</c:v>
                </c:pt>
                <c:pt idx="1932">
                  <c:v>110</c:v>
                </c:pt>
                <c:pt idx="1933">
                  <c:v>91</c:v>
                </c:pt>
                <c:pt idx="1934">
                  <c:v>92</c:v>
                </c:pt>
                <c:pt idx="1935">
                  <c:v>150</c:v>
                </c:pt>
                <c:pt idx="1936">
                  <c:v>91</c:v>
                </c:pt>
                <c:pt idx="1937">
                  <c:v>110</c:v>
                </c:pt>
                <c:pt idx="1938">
                  <c:v>97</c:v>
                </c:pt>
                <c:pt idx="1939">
                  <c:v>94</c:v>
                </c:pt>
                <c:pt idx="1940">
                  <c:v>106</c:v>
                </c:pt>
                <c:pt idx="1941">
                  <c:v>96</c:v>
                </c:pt>
                <c:pt idx="1942">
                  <c:v>113</c:v>
                </c:pt>
                <c:pt idx="1943">
                  <c:v>109</c:v>
                </c:pt>
                <c:pt idx="1944">
                  <c:v>97</c:v>
                </c:pt>
                <c:pt idx="1945">
                  <c:v>98</c:v>
                </c:pt>
                <c:pt idx="1946">
                  <c:v>92</c:v>
                </c:pt>
                <c:pt idx="1947">
                  <c:v>90</c:v>
                </c:pt>
                <c:pt idx="1948">
                  <c:v>96</c:v>
                </c:pt>
                <c:pt idx="1949">
                  <c:v>97</c:v>
                </c:pt>
                <c:pt idx="1950">
                  <c:v>89</c:v>
                </c:pt>
                <c:pt idx="1951">
                  <c:v>89</c:v>
                </c:pt>
                <c:pt idx="1952">
                  <c:v>91</c:v>
                </c:pt>
                <c:pt idx="1953">
                  <c:v>96</c:v>
                </c:pt>
                <c:pt idx="1954">
                  <c:v>85</c:v>
                </c:pt>
                <c:pt idx="1955">
                  <c:v>88</c:v>
                </c:pt>
                <c:pt idx="1956">
                  <c:v>90</c:v>
                </c:pt>
                <c:pt idx="1957">
                  <c:v>95</c:v>
                </c:pt>
                <c:pt idx="1958">
                  <c:v>85</c:v>
                </c:pt>
                <c:pt idx="1959">
                  <c:v>112</c:v>
                </c:pt>
                <c:pt idx="1960">
                  <c:v>108</c:v>
                </c:pt>
                <c:pt idx="1961">
                  <c:v>84</c:v>
                </c:pt>
                <c:pt idx="1962">
                  <c:v>97</c:v>
                </c:pt>
                <c:pt idx="1963">
                  <c:v>96</c:v>
                </c:pt>
                <c:pt idx="1964">
                  <c:v>88</c:v>
                </c:pt>
                <c:pt idx="1965">
                  <c:v>89</c:v>
                </c:pt>
                <c:pt idx="1966">
                  <c:v>91</c:v>
                </c:pt>
                <c:pt idx="1967">
                  <c:v>102</c:v>
                </c:pt>
                <c:pt idx="1968">
                  <c:v>80</c:v>
                </c:pt>
                <c:pt idx="1969">
                  <c:v>96</c:v>
                </c:pt>
                <c:pt idx="1970">
                  <c:v>96</c:v>
                </c:pt>
                <c:pt idx="1971">
                  <c:v>82</c:v>
                </c:pt>
                <c:pt idx="1972">
                  <c:v>97</c:v>
                </c:pt>
                <c:pt idx="1973">
                  <c:v>100</c:v>
                </c:pt>
                <c:pt idx="1974">
                  <c:v>115</c:v>
                </c:pt>
                <c:pt idx="1975">
                  <c:v>91</c:v>
                </c:pt>
                <c:pt idx="1976">
                  <c:v>111</c:v>
                </c:pt>
                <c:pt idx="1977">
                  <c:v>106</c:v>
                </c:pt>
                <c:pt idx="1978">
                  <c:v>114</c:v>
                </c:pt>
                <c:pt idx="1979">
                  <c:v>102</c:v>
                </c:pt>
                <c:pt idx="1980">
                  <c:v>106</c:v>
                </c:pt>
                <c:pt idx="1981">
                  <c:v>100</c:v>
                </c:pt>
                <c:pt idx="1982">
                  <c:v>99</c:v>
                </c:pt>
                <c:pt idx="1983">
                  <c:v>100</c:v>
                </c:pt>
                <c:pt idx="1984">
                  <c:v>87</c:v>
                </c:pt>
                <c:pt idx="1985">
                  <c:v>107</c:v>
                </c:pt>
                <c:pt idx="1986">
                  <c:v>105</c:v>
                </c:pt>
                <c:pt idx="1987">
                  <c:v>97</c:v>
                </c:pt>
                <c:pt idx="1988">
                  <c:v>89</c:v>
                </c:pt>
                <c:pt idx="1989">
                  <c:v>102</c:v>
                </c:pt>
                <c:pt idx="1990">
                  <c:v>130</c:v>
                </c:pt>
                <c:pt idx="1991">
                  <c:v>87</c:v>
                </c:pt>
                <c:pt idx="1992">
                  <c:v>117</c:v>
                </c:pt>
                <c:pt idx="1993">
                  <c:v>112</c:v>
                </c:pt>
                <c:pt idx="1994">
                  <c:v>102</c:v>
                </c:pt>
                <c:pt idx="1995">
                  <c:v>111</c:v>
                </c:pt>
                <c:pt idx="1996">
                  <c:v>118</c:v>
                </c:pt>
                <c:pt idx="1997">
                  <c:v>125</c:v>
                </c:pt>
                <c:pt idx="1998">
                  <c:v>119</c:v>
                </c:pt>
                <c:pt idx="1999">
                  <c:v>105</c:v>
                </c:pt>
                <c:pt idx="2000">
                  <c:v>102</c:v>
                </c:pt>
                <c:pt idx="2001">
                  <c:v>118</c:v>
                </c:pt>
                <c:pt idx="2002">
                  <c:v>100</c:v>
                </c:pt>
                <c:pt idx="2003">
                  <c:v>98</c:v>
                </c:pt>
                <c:pt idx="2004">
                  <c:v>101</c:v>
                </c:pt>
                <c:pt idx="2005">
                  <c:v>137</c:v>
                </c:pt>
                <c:pt idx="2006">
                  <c:v>112</c:v>
                </c:pt>
                <c:pt idx="2007">
                  <c:v>103</c:v>
                </c:pt>
                <c:pt idx="2008">
                  <c:v>93</c:v>
                </c:pt>
                <c:pt idx="2009">
                  <c:v>107</c:v>
                </c:pt>
                <c:pt idx="2010">
                  <c:v>125</c:v>
                </c:pt>
                <c:pt idx="2011">
                  <c:v>104</c:v>
                </c:pt>
                <c:pt idx="2012">
                  <c:v>114</c:v>
                </c:pt>
                <c:pt idx="2013">
                  <c:v>113</c:v>
                </c:pt>
                <c:pt idx="2014">
                  <c:v>102</c:v>
                </c:pt>
                <c:pt idx="2015">
                  <c:v>110</c:v>
                </c:pt>
                <c:pt idx="2016">
                  <c:v>103</c:v>
                </c:pt>
                <c:pt idx="2017">
                  <c:v>99</c:v>
                </c:pt>
                <c:pt idx="2018">
                  <c:v>96</c:v>
                </c:pt>
                <c:pt idx="2019">
                  <c:v>88</c:v>
                </c:pt>
                <c:pt idx="2020">
                  <c:v>102</c:v>
                </c:pt>
                <c:pt idx="2021">
                  <c:v>110</c:v>
                </c:pt>
                <c:pt idx="2022">
                  <c:v>93</c:v>
                </c:pt>
                <c:pt idx="2023">
                  <c:v>120</c:v>
                </c:pt>
                <c:pt idx="2024">
                  <c:v>112</c:v>
                </c:pt>
                <c:pt idx="2025">
                  <c:v>115</c:v>
                </c:pt>
                <c:pt idx="2026">
                  <c:v>105</c:v>
                </c:pt>
                <c:pt idx="2027">
                  <c:v>135</c:v>
                </c:pt>
                <c:pt idx="2028">
                  <c:v>91</c:v>
                </c:pt>
                <c:pt idx="2029">
                  <c:v>149</c:v>
                </c:pt>
                <c:pt idx="2030">
                  <c:v>109</c:v>
                </c:pt>
                <c:pt idx="2031">
                  <c:v>112</c:v>
                </c:pt>
                <c:pt idx="2032">
                  <c:v>95</c:v>
                </c:pt>
                <c:pt idx="2033">
                  <c:v>107</c:v>
                </c:pt>
                <c:pt idx="2034">
                  <c:v>118</c:v>
                </c:pt>
                <c:pt idx="2035">
                  <c:v>113</c:v>
                </c:pt>
                <c:pt idx="2036">
                  <c:v>90</c:v>
                </c:pt>
                <c:pt idx="2037">
                  <c:v>109</c:v>
                </c:pt>
                <c:pt idx="2038">
                  <c:v>94</c:v>
                </c:pt>
                <c:pt idx="2039">
                  <c:v>103</c:v>
                </c:pt>
                <c:pt idx="2040">
                  <c:v>88</c:v>
                </c:pt>
                <c:pt idx="2041">
                  <c:v>121</c:v>
                </c:pt>
                <c:pt idx="2042">
                  <c:v>136</c:v>
                </c:pt>
                <c:pt idx="2043">
                  <c:v>123</c:v>
                </c:pt>
                <c:pt idx="2044">
                  <c:v>122</c:v>
                </c:pt>
                <c:pt idx="2045">
                  <c:v>143</c:v>
                </c:pt>
                <c:pt idx="2046">
                  <c:v>114</c:v>
                </c:pt>
                <c:pt idx="2047">
                  <c:v>121</c:v>
                </c:pt>
                <c:pt idx="2048">
                  <c:v>146</c:v>
                </c:pt>
                <c:pt idx="2049">
                  <c:v>120</c:v>
                </c:pt>
                <c:pt idx="2050">
                  <c:v>128</c:v>
                </c:pt>
                <c:pt idx="2051">
                  <c:v>88</c:v>
                </c:pt>
                <c:pt idx="2052">
                  <c:v>131</c:v>
                </c:pt>
                <c:pt idx="2053">
                  <c:v>119</c:v>
                </c:pt>
                <c:pt idx="2054">
                  <c:v>114</c:v>
                </c:pt>
                <c:pt idx="2055">
                  <c:v>103</c:v>
                </c:pt>
                <c:pt idx="2056">
                  <c:v>105</c:v>
                </c:pt>
                <c:pt idx="2057">
                  <c:v>123</c:v>
                </c:pt>
                <c:pt idx="2058">
                  <c:v>106</c:v>
                </c:pt>
                <c:pt idx="2059">
                  <c:v>139</c:v>
                </c:pt>
                <c:pt idx="2060">
                  <c:v>118</c:v>
                </c:pt>
                <c:pt idx="2061">
                  <c:v>108</c:v>
                </c:pt>
                <c:pt idx="2062">
                  <c:v>119</c:v>
                </c:pt>
                <c:pt idx="2063">
                  <c:v>95</c:v>
                </c:pt>
                <c:pt idx="2064">
                  <c:v>129</c:v>
                </c:pt>
                <c:pt idx="2065">
                  <c:v>124</c:v>
                </c:pt>
                <c:pt idx="2066">
                  <c:v>117</c:v>
                </c:pt>
                <c:pt idx="2067">
                  <c:v>122</c:v>
                </c:pt>
                <c:pt idx="2068">
                  <c:v>108</c:v>
                </c:pt>
                <c:pt idx="2069">
                  <c:v>129</c:v>
                </c:pt>
                <c:pt idx="2070">
                  <c:v>106</c:v>
                </c:pt>
                <c:pt idx="2071">
                  <c:v>107</c:v>
                </c:pt>
                <c:pt idx="2072">
                  <c:v>103</c:v>
                </c:pt>
                <c:pt idx="2073">
                  <c:v>110</c:v>
                </c:pt>
                <c:pt idx="2074">
                  <c:v>105</c:v>
                </c:pt>
                <c:pt idx="2075">
                  <c:v>109</c:v>
                </c:pt>
                <c:pt idx="2076">
                  <c:v>112</c:v>
                </c:pt>
                <c:pt idx="2077">
                  <c:v>102</c:v>
                </c:pt>
                <c:pt idx="2078">
                  <c:v>117</c:v>
                </c:pt>
                <c:pt idx="2079">
                  <c:v>124</c:v>
                </c:pt>
                <c:pt idx="2080">
                  <c:v>100</c:v>
                </c:pt>
                <c:pt idx="2081">
                  <c:v>118</c:v>
                </c:pt>
                <c:pt idx="2082">
                  <c:v>105</c:v>
                </c:pt>
                <c:pt idx="2083">
                  <c:v>98</c:v>
                </c:pt>
                <c:pt idx="2084">
                  <c:v>108</c:v>
                </c:pt>
                <c:pt idx="2085">
                  <c:v>105</c:v>
                </c:pt>
                <c:pt idx="2086">
                  <c:v>112</c:v>
                </c:pt>
                <c:pt idx="2087">
                  <c:v>128</c:v>
                </c:pt>
                <c:pt idx="2088">
                  <c:v>104</c:v>
                </c:pt>
                <c:pt idx="2089">
                  <c:v>110</c:v>
                </c:pt>
                <c:pt idx="2090">
                  <c:v>114</c:v>
                </c:pt>
                <c:pt idx="2091">
                  <c:v>101</c:v>
                </c:pt>
                <c:pt idx="2092">
                  <c:v>123</c:v>
                </c:pt>
                <c:pt idx="2093">
                  <c:v>121</c:v>
                </c:pt>
                <c:pt idx="2094">
                  <c:v>109</c:v>
                </c:pt>
                <c:pt idx="2095">
                  <c:v>97</c:v>
                </c:pt>
                <c:pt idx="2096">
                  <c:v>107</c:v>
                </c:pt>
                <c:pt idx="2097">
                  <c:v>97</c:v>
                </c:pt>
                <c:pt idx="2098">
                  <c:v>99</c:v>
                </c:pt>
                <c:pt idx="2099">
                  <c:v>110</c:v>
                </c:pt>
                <c:pt idx="2100">
                  <c:v>105</c:v>
                </c:pt>
                <c:pt idx="2101">
                  <c:v>115</c:v>
                </c:pt>
                <c:pt idx="2102">
                  <c:v>100</c:v>
                </c:pt>
                <c:pt idx="2103">
                  <c:v>122</c:v>
                </c:pt>
                <c:pt idx="2104">
                  <c:v>98</c:v>
                </c:pt>
                <c:pt idx="2105">
                  <c:v>102</c:v>
                </c:pt>
                <c:pt idx="2106">
                  <c:v>121</c:v>
                </c:pt>
                <c:pt idx="2107">
                  <c:v>124</c:v>
                </c:pt>
                <c:pt idx="2108">
                  <c:v>103</c:v>
                </c:pt>
                <c:pt idx="2109">
                  <c:v>124</c:v>
                </c:pt>
                <c:pt idx="2110">
                  <c:v>101</c:v>
                </c:pt>
                <c:pt idx="2111">
                  <c:v>97</c:v>
                </c:pt>
                <c:pt idx="2112">
                  <c:v>103</c:v>
                </c:pt>
                <c:pt idx="2113">
                  <c:v>113</c:v>
                </c:pt>
                <c:pt idx="2114">
                  <c:v>119</c:v>
                </c:pt>
                <c:pt idx="2115">
                  <c:v>90</c:v>
                </c:pt>
                <c:pt idx="2116">
                  <c:v>94</c:v>
                </c:pt>
                <c:pt idx="2117">
                  <c:v>104</c:v>
                </c:pt>
                <c:pt idx="2118">
                  <c:v>89</c:v>
                </c:pt>
                <c:pt idx="2119">
                  <c:v>100</c:v>
                </c:pt>
                <c:pt idx="2120">
                  <c:v>94</c:v>
                </c:pt>
                <c:pt idx="2121">
                  <c:v>101</c:v>
                </c:pt>
                <c:pt idx="2122">
                  <c:v>116</c:v>
                </c:pt>
                <c:pt idx="2123">
                  <c:v>105</c:v>
                </c:pt>
                <c:pt idx="2124">
                  <c:v>120</c:v>
                </c:pt>
                <c:pt idx="2125">
                  <c:v>111</c:v>
                </c:pt>
                <c:pt idx="2126">
                  <c:v>124</c:v>
                </c:pt>
                <c:pt idx="2127">
                  <c:v>91</c:v>
                </c:pt>
                <c:pt idx="2128">
                  <c:v>94</c:v>
                </c:pt>
                <c:pt idx="2129">
                  <c:v>97</c:v>
                </c:pt>
                <c:pt idx="2130">
                  <c:v>98</c:v>
                </c:pt>
                <c:pt idx="2131">
                  <c:v>90</c:v>
                </c:pt>
                <c:pt idx="2132">
                  <c:v>97</c:v>
                </c:pt>
                <c:pt idx="2133">
                  <c:v>117</c:v>
                </c:pt>
                <c:pt idx="2134">
                  <c:v>120</c:v>
                </c:pt>
                <c:pt idx="2135">
                  <c:v>107</c:v>
                </c:pt>
                <c:pt idx="2136">
                  <c:v>106</c:v>
                </c:pt>
                <c:pt idx="2137">
                  <c:v>90</c:v>
                </c:pt>
                <c:pt idx="2138">
                  <c:v>100</c:v>
                </c:pt>
                <c:pt idx="2139">
                  <c:v>97</c:v>
                </c:pt>
                <c:pt idx="2140">
                  <c:v>113</c:v>
                </c:pt>
                <c:pt idx="2141">
                  <c:v>97</c:v>
                </c:pt>
                <c:pt idx="2142">
                  <c:v>107</c:v>
                </c:pt>
                <c:pt idx="2143">
                  <c:v>91</c:v>
                </c:pt>
                <c:pt idx="2144">
                  <c:v>103</c:v>
                </c:pt>
                <c:pt idx="2145">
                  <c:v>100</c:v>
                </c:pt>
                <c:pt idx="2146">
                  <c:v>111</c:v>
                </c:pt>
                <c:pt idx="2147">
                  <c:v>91</c:v>
                </c:pt>
                <c:pt idx="2148">
                  <c:v>93</c:v>
                </c:pt>
                <c:pt idx="2149">
                  <c:v>101</c:v>
                </c:pt>
                <c:pt idx="2150">
                  <c:v>99</c:v>
                </c:pt>
                <c:pt idx="2151">
                  <c:v>90</c:v>
                </c:pt>
                <c:pt idx="2152">
                  <c:v>109</c:v>
                </c:pt>
                <c:pt idx="2153">
                  <c:v>96</c:v>
                </c:pt>
                <c:pt idx="2154">
                  <c:v>95</c:v>
                </c:pt>
                <c:pt idx="2155">
                  <c:v>96</c:v>
                </c:pt>
                <c:pt idx="2156">
                  <c:v>91</c:v>
                </c:pt>
                <c:pt idx="2157">
                  <c:v>125</c:v>
                </c:pt>
                <c:pt idx="2158">
                  <c:v>88</c:v>
                </c:pt>
                <c:pt idx="2159">
                  <c:v>106</c:v>
                </c:pt>
                <c:pt idx="2160">
                  <c:v>104</c:v>
                </c:pt>
                <c:pt idx="2161">
                  <c:v>101</c:v>
                </c:pt>
                <c:pt idx="2162">
                  <c:v>99</c:v>
                </c:pt>
                <c:pt idx="2163">
                  <c:v>116</c:v>
                </c:pt>
                <c:pt idx="2164">
                  <c:v>90</c:v>
                </c:pt>
                <c:pt idx="2165">
                  <c:v>100</c:v>
                </c:pt>
                <c:pt idx="2166">
                  <c:v>117</c:v>
                </c:pt>
                <c:pt idx="2167">
                  <c:v>110</c:v>
                </c:pt>
                <c:pt idx="2168">
                  <c:v>104</c:v>
                </c:pt>
                <c:pt idx="2169">
                  <c:v>96</c:v>
                </c:pt>
                <c:pt idx="2170">
                  <c:v>105</c:v>
                </c:pt>
                <c:pt idx="2171">
                  <c:v>102</c:v>
                </c:pt>
                <c:pt idx="2172">
                  <c:v>95</c:v>
                </c:pt>
                <c:pt idx="2173">
                  <c:v>106</c:v>
                </c:pt>
                <c:pt idx="2174">
                  <c:v>101</c:v>
                </c:pt>
                <c:pt idx="2175">
                  <c:v>95</c:v>
                </c:pt>
                <c:pt idx="2176">
                  <c:v>108</c:v>
                </c:pt>
                <c:pt idx="2177">
                  <c:v>97</c:v>
                </c:pt>
                <c:pt idx="2178">
                  <c:v>114</c:v>
                </c:pt>
                <c:pt idx="2179">
                  <c:v>104</c:v>
                </c:pt>
                <c:pt idx="2180">
                  <c:v>96</c:v>
                </c:pt>
                <c:pt idx="2181">
                  <c:v>86</c:v>
                </c:pt>
                <c:pt idx="2182">
                  <c:v>79</c:v>
                </c:pt>
                <c:pt idx="2183">
                  <c:v>107</c:v>
                </c:pt>
                <c:pt idx="2184">
                  <c:v>86</c:v>
                </c:pt>
                <c:pt idx="2185">
                  <c:v>84</c:v>
                </c:pt>
                <c:pt idx="2186">
                  <c:v>98</c:v>
                </c:pt>
                <c:pt idx="2187">
                  <c:v>113</c:v>
                </c:pt>
                <c:pt idx="2188">
                  <c:v>91</c:v>
                </c:pt>
                <c:pt idx="2189">
                  <c:v>94</c:v>
                </c:pt>
                <c:pt idx="2190">
                  <c:v>100</c:v>
                </c:pt>
                <c:pt idx="2191">
                  <c:v>78</c:v>
                </c:pt>
                <c:pt idx="2192">
                  <c:v>98</c:v>
                </c:pt>
                <c:pt idx="2193">
                  <c:v>98</c:v>
                </c:pt>
                <c:pt idx="2194">
                  <c:v>112</c:v>
                </c:pt>
                <c:pt idx="2195">
                  <c:v>114</c:v>
                </c:pt>
                <c:pt idx="2196">
                  <c:v>139</c:v>
                </c:pt>
                <c:pt idx="2197">
                  <c:v>135</c:v>
                </c:pt>
                <c:pt idx="2198">
                  <c:v>104</c:v>
                </c:pt>
                <c:pt idx="2199">
                  <c:v>104</c:v>
                </c:pt>
                <c:pt idx="2200">
                  <c:v>117</c:v>
                </c:pt>
                <c:pt idx="2201">
                  <c:v>108</c:v>
                </c:pt>
                <c:pt idx="2202">
                  <c:v>106</c:v>
                </c:pt>
                <c:pt idx="2203">
                  <c:v>91</c:v>
                </c:pt>
                <c:pt idx="2204">
                  <c:v>102</c:v>
                </c:pt>
                <c:pt idx="2205">
                  <c:v>112</c:v>
                </c:pt>
                <c:pt idx="2206">
                  <c:v>98</c:v>
                </c:pt>
                <c:pt idx="2207">
                  <c:v>94</c:v>
                </c:pt>
                <c:pt idx="2208">
                  <c:v>95</c:v>
                </c:pt>
                <c:pt idx="2209">
                  <c:v>115</c:v>
                </c:pt>
                <c:pt idx="2210">
                  <c:v>113</c:v>
                </c:pt>
                <c:pt idx="2211">
                  <c:v>132</c:v>
                </c:pt>
                <c:pt idx="2212">
                  <c:v>103</c:v>
                </c:pt>
                <c:pt idx="2213">
                  <c:v>81</c:v>
                </c:pt>
                <c:pt idx="2214">
                  <c:v>128</c:v>
                </c:pt>
                <c:pt idx="2215">
                  <c:v>119</c:v>
                </c:pt>
                <c:pt idx="2216">
                  <c:v>124</c:v>
                </c:pt>
                <c:pt idx="2217">
                  <c:v>98</c:v>
                </c:pt>
                <c:pt idx="2218">
                  <c:v>99</c:v>
                </c:pt>
                <c:pt idx="2219">
                  <c:v>96</c:v>
                </c:pt>
                <c:pt idx="2220">
                  <c:v>117</c:v>
                </c:pt>
                <c:pt idx="2221">
                  <c:v>115</c:v>
                </c:pt>
                <c:pt idx="2222">
                  <c:v>100</c:v>
                </c:pt>
                <c:pt idx="2223">
                  <c:v>92</c:v>
                </c:pt>
                <c:pt idx="2224">
                  <c:v>94</c:v>
                </c:pt>
                <c:pt idx="2225">
                  <c:v>96</c:v>
                </c:pt>
                <c:pt idx="2226">
                  <c:v>99</c:v>
                </c:pt>
                <c:pt idx="2227">
                  <c:v>87</c:v>
                </c:pt>
                <c:pt idx="2228">
                  <c:v>94</c:v>
                </c:pt>
                <c:pt idx="2229">
                  <c:v>95</c:v>
                </c:pt>
                <c:pt idx="2230">
                  <c:v>88</c:v>
                </c:pt>
                <c:pt idx="2231">
                  <c:v>92</c:v>
                </c:pt>
                <c:pt idx="2232">
                  <c:v>81</c:v>
                </c:pt>
                <c:pt idx="2233">
                  <c:v>105</c:v>
                </c:pt>
                <c:pt idx="2234">
                  <c:v>90</c:v>
                </c:pt>
                <c:pt idx="2235">
                  <c:v>94</c:v>
                </c:pt>
                <c:pt idx="2236">
                  <c:v>99</c:v>
                </c:pt>
                <c:pt idx="2237">
                  <c:v>80</c:v>
                </c:pt>
                <c:pt idx="2238">
                  <c:v>103</c:v>
                </c:pt>
                <c:pt idx="2239">
                  <c:v>94</c:v>
                </c:pt>
                <c:pt idx="2240">
                  <c:v>89</c:v>
                </c:pt>
                <c:pt idx="2241">
                  <c:v>96</c:v>
                </c:pt>
                <c:pt idx="2242">
                  <c:v>110</c:v>
                </c:pt>
                <c:pt idx="2243">
                  <c:v>94</c:v>
                </c:pt>
                <c:pt idx="2244">
                  <c:v>87</c:v>
                </c:pt>
                <c:pt idx="2245">
                  <c:v>85</c:v>
                </c:pt>
                <c:pt idx="2246">
                  <c:v>104</c:v>
                </c:pt>
                <c:pt idx="2247">
                  <c:v>104</c:v>
                </c:pt>
                <c:pt idx="2248">
                  <c:v>98</c:v>
                </c:pt>
                <c:pt idx="2249">
                  <c:v>100</c:v>
                </c:pt>
                <c:pt idx="2250">
                  <c:v>94</c:v>
                </c:pt>
                <c:pt idx="2251">
                  <c:v>91</c:v>
                </c:pt>
                <c:pt idx="2252">
                  <c:v>109</c:v>
                </c:pt>
                <c:pt idx="2253">
                  <c:v>110</c:v>
                </c:pt>
                <c:pt idx="2254">
                  <c:v>96</c:v>
                </c:pt>
                <c:pt idx="2255">
                  <c:v>89</c:v>
                </c:pt>
                <c:pt idx="2256">
                  <c:v>97</c:v>
                </c:pt>
                <c:pt idx="2257">
                  <c:v>89</c:v>
                </c:pt>
                <c:pt idx="2258">
                  <c:v>88</c:v>
                </c:pt>
                <c:pt idx="2259">
                  <c:v>97</c:v>
                </c:pt>
                <c:pt idx="2260">
                  <c:v>139</c:v>
                </c:pt>
                <c:pt idx="2261">
                  <c:v>99</c:v>
                </c:pt>
                <c:pt idx="2262">
                  <c:v>93</c:v>
                </c:pt>
                <c:pt idx="2263">
                  <c:v>96</c:v>
                </c:pt>
                <c:pt idx="2264">
                  <c:v>97</c:v>
                </c:pt>
                <c:pt idx="2265">
                  <c:v>104</c:v>
                </c:pt>
                <c:pt idx="2266">
                  <c:v>99</c:v>
                </c:pt>
                <c:pt idx="2267">
                  <c:v>93</c:v>
                </c:pt>
                <c:pt idx="2268">
                  <c:v>88</c:v>
                </c:pt>
                <c:pt idx="2269">
                  <c:v>89</c:v>
                </c:pt>
                <c:pt idx="2270">
                  <c:v>108</c:v>
                </c:pt>
                <c:pt idx="2271">
                  <c:v>102</c:v>
                </c:pt>
                <c:pt idx="2272">
                  <c:v>113</c:v>
                </c:pt>
                <c:pt idx="2273">
                  <c:v>111</c:v>
                </c:pt>
                <c:pt idx="2274">
                  <c:v>77</c:v>
                </c:pt>
                <c:pt idx="2275">
                  <c:v>105</c:v>
                </c:pt>
                <c:pt idx="2276">
                  <c:v>95</c:v>
                </c:pt>
                <c:pt idx="2277">
                  <c:v>94</c:v>
                </c:pt>
                <c:pt idx="2278">
                  <c:v>100</c:v>
                </c:pt>
                <c:pt idx="2279">
                  <c:v>85</c:v>
                </c:pt>
                <c:pt idx="2280">
                  <c:v>95</c:v>
                </c:pt>
                <c:pt idx="2281">
                  <c:v>90</c:v>
                </c:pt>
                <c:pt idx="2282">
                  <c:v>95</c:v>
                </c:pt>
                <c:pt idx="2283">
                  <c:v>90</c:v>
                </c:pt>
                <c:pt idx="2284">
                  <c:v>94</c:v>
                </c:pt>
                <c:pt idx="2285">
                  <c:v>88</c:v>
                </c:pt>
                <c:pt idx="2286">
                  <c:v>92</c:v>
                </c:pt>
                <c:pt idx="2287">
                  <c:v>110</c:v>
                </c:pt>
                <c:pt idx="2288">
                  <c:v>90</c:v>
                </c:pt>
                <c:pt idx="2289">
                  <c:v>118</c:v>
                </c:pt>
                <c:pt idx="2290">
                  <c:v>112</c:v>
                </c:pt>
                <c:pt idx="2291">
                  <c:v>111</c:v>
                </c:pt>
                <c:pt idx="2292">
                  <c:v>107</c:v>
                </c:pt>
                <c:pt idx="2293">
                  <c:v>99</c:v>
                </c:pt>
                <c:pt idx="2294">
                  <c:v>87</c:v>
                </c:pt>
                <c:pt idx="2295">
                  <c:v>83</c:v>
                </c:pt>
                <c:pt idx="2296">
                  <c:v>92</c:v>
                </c:pt>
                <c:pt idx="2297">
                  <c:v>93</c:v>
                </c:pt>
                <c:pt idx="2298">
                  <c:v>86</c:v>
                </c:pt>
                <c:pt idx="2299">
                  <c:v>110</c:v>
                </c:pt>
                <c:pt idx="2300">
                  <c:v>95</c:v>
                </c:pt>
                <c:pt idx="2301">
                  <c:v>86</c:v>
                </c:pt>
                <c:pt idx="2302">
                  <c:v>84</c:v>
                </c:pt>
                <c:pt idx="2303">
                  <c:v>113</c:v>
                </c:pt>
                <c:pt idx="2304">
                  <c:v>104</c:v>
                </c:pt>
                <c:pt idx="2305">
                  <c:v>106</c:v>
                </c:pt>
                <c:pt idx="2306">
                  <c:v>107</c:v>
                </c:pt>
                <c:pt idx="2307">
                  <c:v>98</c:v>
                </c:pt>
                <c:pt idx="2308">
                  <c:v>106</c:v>
                </c:pt>
                <c:pt idx="2309">
                  <c:v>88</c:v>
                </c:pt>
                <c:pt idx="2310">
                  <c:v>82</c:v>
                </c:pt>
                <c:pt idx="2311">
                  <c:v>89</c:v>
                </c:pt>
                <c:pt idx="2312">
                  <c:v>100</c:v>
                </c:pt>
                <c:pt idx="2313">
                  <c:v>103</c:v>
                </c:pt>
                <c:pt idx="2314">
                  <c:v>88</c:v>
                </c:pt>
                <c:pt idx="2315">
                  <c:v>92</c:v>
                </c:pt>
                <c:pt idx="2316">
                  <c:v>93</c:v>
                </c:pt>
                <c:pt idx="2317">
                  <c:v>85</c:v>
                </c:pt>
                <c:pt idx="2318">
                  <c:v>37</c:v>
                </c:pt>
                <c:pt idx="2319">
                  <c:v>106</c:v>
                </c:pt>
                <c:pt idx="2320">
                  <c:v>127</c:v>
                </c:pt>
                <c:pt idx="2321">
                  <c:v>95</c:v>
                </c:pt>
                <c:pt idx="2322">
                  <c:v>123</c:v>
                </c:pt>
                <c:pt idx="2323">
                  <c:v>93</c:v>
                </c:pt>
                <c:pt idx="2324">
                  <c:v>86</c:v>
                </c:pt>
                <c:pt idx="2325">
                  <c:v>98</c:v>
                </c:pt>
                <c:pt idx="2326">
                  <c:v>94</c:v>
                </c:pt>
                <c:pt idx="2327">
                  <c:v>103</c:v>
                </c:pt>
                <c:pt idx="2328">
                  <c:v>100</c:v>
                </c:pt>
                <c:pt idx="2329">
                  <c:v>101</c:v>
                </c:pt>
                <c:pt idx="2330">
                  <c:v>95</c:v>
                </c:pt>
                <c:pt idx="2331">
                  <c:v>111</c:v>
                </c:pt>
                <c:pt idx="2332">
                  <c:v>92</c:v>
                </c:pt>
                <c:pt idx="2333">
                  <c:v>84</c:v>
                </c:pt>
                <c:pt idx="2334">
                  <c:v>107</c:v>
                </c:pt>
                <c:pt idx="2335">
                  <c:v>101</c:v>
                </c:pt>
                <c:pt idx="2336">
                  <c:v>120</c:v>
                </c:pt>
                <c:pt idx="2337">
                  <c:v>99</c:v>
                </c:pt>
                <c:pt idx="2338">
                  <c:v>106</c:v>
                </c:pt>
                <c:pt idx="2339">
                  <c:v>88</c:v>
                </c:pt>
                <c:pt idx="2340">
                  <c:v>99</c:v>
                </c:pt>
                <c:pt idx="2341">
                  <c:v>101</c:v>
                </c:pt>
                <c:pt idx="2342">
                  <c:v>91</c:v>
                </c:pt>
                <c:pt idx="2343">
                  <c:v>87</c:v>
                </c:pt>
                <c:pt idx="2344">
                  <c:v>103</c:v>
                </c:pt>
                <c:pt idx="2345">
                  <c:v>102</c:v>
                </c:pt>
                <c:pt idx="2346">
                  <c:v>85</c:v>
                </c:pt>
                <c:pt idx="2347">
                  <c:v>98</c:v>
                </c:pt>
                <c:pt idx="2348">
                  <c:v>92</c:v>
                </c:pt>
                <c:pt idx="2349">
                  <c:v>95</c:v>
                </c:pt>
                <c:pt idx="2350">
                  <c:v>96</c:v>
                </c:pt>
                <c:pt idx="2351">
                  <c:v>90</c:v>
                </c:pt>
                <c:pt idx="2352">
                  <c:v>94</c:v>
                </c:pt>
                <c:pt idx="2353">
                  <c:v>90</c:v>
                </c:pt>
                <c:pt idx="2354">
                  <c:v>119</c:v>
                </c:pt>
                <c:pt idx="2355">
                  <c:v>98</c:v>
                </c:pt>
                <c:pt idx="2356">
                  <c:v>120</c:v>
                </c:pt>
                <c:pt idx="2357">
                  <c:v>115</c:v>
                </c:pt>
                <c:pt idx="2358">
                  <c:v>118</c:v>
                </c:pt>
                <c:pt idx="2359">
                  <c:v>98</c:v>
                </c:pt>
                <c:pt idx="2360">
                  <c:v>94</c:v>
                </c:pt>
                <c:pt idx="2361">
                  <c:v>108</c:v>
                </c:pt>
                <c:pt idx="2362">
                  <c:v>80</c:v>
                </c:pt>
                <c:pt idx="2363">
                  <c:v>107</c:v>
                </c:pt>
                <c:pt idx="2364">
                  <c:v>95</c:v>
                </c:pt>
                <c:pt idx="2365">
                  <c:v>102</c:v>
                </c:pt>
                <c:pt idx="2366">
                  <c:v>92</c:v>
                </c:pt>
                <c:pt idx="2367">
                  <c:v>99</c:v>
                </c:pt>
                <c:pt idx="2368">
                  <c:v>88</c:v>
                </c:pt>
                <c:pt idx="2369">
                  <c:v>82</c:v>
                </c:pt>
                <c:pt idx="2370">
                  <c:v>112</c:v>
                </c:pt>
                <c:pt idx="2371">
                  <c:v>94</c:v>
                </c:pt>
                <c:pt idx="2372">
                  <c:v>97</c:v>
                </c:pt>
                <c:pt idx="2373">
                  <c:v>120</c:v>
                </c:pt>
                <c:pt idx="2374">
                  <c:v>134</c:v>
                </c:pt>
                <c:pt idx="2375">
                  <c:v>114</c:v>
                </c:pt>
                <c:pt idx="2376">
                  <c:v>87</c:v>
                </c:pt>
                <c:pt idx="2377">
                  <c:v>101</c:v>
                </c:pt>
                <c:pt idx="2378">
                  <c:v>90</c:v>
                </c:pt>
                <c:pt idx="2379">
                  <c:v>81</c:v>
                </c:pt>
                <c:pt idx="2380">
                  <c:v>89</c:v>
                </c:pt>
                <c:pt idx="2381">
                  <c:v>106</c:v>
                </c:pt>
                <c:pt idx="2382">
                  <c:v>83</c:v>
                </c:pt>
                <c:pt idx="2383">
                  <c:v>86</c:v>
                </c:pt>
                <c:pt idx="2384">
                  <c:v>160</c:v>
                </c:pt>
                <c:pt idx="2385">
                  <c:v>104</c:v>
                </c:pt>
                <c:pt idx="2386">
                  <c:v>98</c:v>
                </c:pt>
                <c:pt idx="2387">
                  <c:v>138</c:v>
                </c:pt>
                <c:pt idx="2388">
                  <c:v>117</c:v>
                </c:pt>
                <c:pt idx="2389">
                  <c:v>99</c:v>
                </c:pt>
                <c:pt idx="2390">
                  <c:v>116</c:v>
                </c:pt>
                <c:pt idx="2391">
                  <c:v>111</c:v>
                </c:pt>
                <c:pt idx="2392">
                  <c:v>99</c:v>
                </c:pt>
                <c:pt idx="2393">
                  <c:v>106</c:v>
                </c:pt>
                <c:pt idx="2394">
                  <c:v>101</c:v>
                </c:pt>
                <c:pt idx="2395">
                  <c:v>118</c:v>
                </c:pt>
                <c:pt idx="2396">
                  <c:v>74</c:v>
                </c:pt>
                <c:pt idx="2397">
                  <c:v>110</c:v>
                </c:pt>
                <c:pt idx="2398">
                  <c:v>125</c:v>
                </c:pt>
                <c:pt idx="2399">
                  <c:v>96</c:v>
                </c:pt>
                <c:pt idx="2400">
                  <c:v>116</c:v>
                </c:pt>
                <c:pt idx="2401">
                  <c:v>104</c:v>
                </c:pt>
                <c:pt idx="2402">
                  <c:v>95</c:v>
                </c:pt>
                <c:pt idx="2403">
                  <c:v>105</c:v>
                </c:pt>
                <c:pt idx="2404">
                  <c:v>102</c:v>
                </c:pt>
                <c:pt idx="2405">
                  <c:v>101</c:v>
                </c:pt>
                <c:pt idx="2406">
                  <c:v>117</c:v>
                </c:pt>
                <c:pt idx="2407">
                  <c:v>90</c:v>
                </c:pt>
                <c:pt idx="2408">
                  <c:v>90</c:v>
                </c:pt>
                <c:pt idx="2409">
                  <c:v>105</c:v>
                </c:pt>
                <c:pt idx="2410">
                  <c:v>109</c:v>
                </c:pt>
                <c:pt idx="2411">
                  <c:v>101</c:v>
                </c:pt>
                <c:pt idx="2412">
                  <c:v>103</c:v>
                </c:pt>
                <c:pt idx="2413">
                  <c:v>122</c:v>
                </c:pt>
                <c:pt idx="2414">
                  <c:v>108</c:v>
                </c:pt>
                <c:pt idx="2415">
                  <c:v>96</c:v>
                </c:pt>
                <c:pt idx="2416">
                  <c:v>110</c:v>
                </c:pt>
                <c:pt idx="2417">
                  <c:v>129</c:v>
                </c:pt>
                <c:pt idx="2418">
                  <c:v>105</c:v>
                </c:pt>
                <c:pt idx="2419">
                  <c:v>109</c:v>
                </c:pt>
                <c:pt idx="2420">
                  <c:v>91</c:v>
                </c:pt>
                <c:pt idx="2421">
                  <c:v>98</c:v>
                </c:pt>
                <c:pt idx="2422">
                  <c:v>104</c:v>
                </c:pt>
                <c:pt idx="2423">
                  <c:v>131</c:v>
                </c:pt>
                <c:pt idx="2424">
                  <c:v>90</c:v>
                </c:pt>
                <c:pt idx="2425">
                  <c:v>102</c:v>
                </c:pt>
                <c:pt idx="2426">
                  <c:v>111</c:v>
                </c:pt>
                <c:pt idx="2427">
                  <c:v>99</c:v>
                </c:pt>
                <c:pt idx="2428">
                  <c:v>89</c:v>
                </c:pt>
                <c:pt idx="2429">
                  <c:v>131</c:v>
                </c:pt>
                <c:pt idx="2430">
                  <c:v>96</c:v>
                </c:pt>
                <c:pt idx="2431">
                  <c:v>101</c:v>
                </c:pt>
                <c:pt idx="2432">
                  <c:v>99</c:v>
                </c:pt>
                <c:pt idx="2433">
                  <c:v>103</c:v>
                </c:pt>
                <c:pt idx="2434">
                  <c:v>105</c:v>
                </c:pt>
                <c:pt idx="2435">
                  <c:v>82</c:v>
                </c:pt>
                <c:pt idx="2436">
                  <c:v>133</c:v>
                </c:pt>
                <c:pt idx="2437">
                  <c:v>133</c:v>
                </c:pt>
                <c:pt idx="2438">
                  <c:v>113</c:v>
                </c:pt>
                <c:pt idx="2439">
                  <c:v>110</c:v>
                </c:pt>
                <c:pt idx="2440">
                  <c:v>108</c:v>
                </c:pt>
                <c:pt idx="2441">
                  <c:v>97</c:v>
                </c:pt>
                <c:pt idx="2442">
                  <c:v>101</c:v>
                </c:pt>
                <c:pt idx="2443">
                  <c:v>105</c:v>
                </c:pt>
                <c:pt idx="2444">
                  <c:v>95</c:v>
                </c:pt>
                <c:pt idx="2445">
                  <c:v>106</c:v>
                </c:pt>
                <c:pt idx="2446">
                  <c:v>101</c:v>
                </c:pt>
                <c:pt idx="2447">
                  <c:v>95</c:v>
                </c:pt>
                <c:pt idx="2448">
                  <c:v>89</c:v>
                </c:pt>
                <c:pt idx="2449">
                  <c:v>97</c:v>
                </c:pt>
                <c:pt idx="2450">
                  <c:v>101</c:v>
                </c:pt>
                <c:pt idx="2451">
                  <c:v>107</c:v>
                </c:pt>
                <c:pt idx="2452">
                  <c:v>112</c:v>
                </c:pt>
                <c:pt idx="2453">
                  <c:v>85</c:v>
                </c:pt>
                <c:pt idx="2454">
                  <c:v>104</c:v>
                </c:pt>
                <c:pt idx="2455">
                  <c:v>112</c:v>
                </c:pt>
                <c:pt idx="2456">
                  <c:v>101</c:v>
                </c:pt>
                <c:pt idx="2457">
                  <c:v>98</c:v>
                </c:pt>
                <c:pt idx="2458">
                  <c:v>117</c:v>
                </c:pt>
                <c:pt idx="2459">
                  <c:v>98</c:v>
                </c:pt>
                <c:pt idx="2460">
                  <c:v>95</c:v>
                </c:pt>
                <c:pt idx="2461">
                  <c:v>100</c:v>
                </c:pt>
                <c:pt idx="2462">
                  <c:v>96</c:v>
                </c:pt>
                <c:pt idx="2463">
                  <c:v>88</c:v>
                </c:pt>
                <c:pt idx="2464">
                  <c:v>102</c:v>
                </c:pt>
                <c:pt idx="2465">
                  <c:v>108</c:v>
                </c:pt>
                <c:pt idx="2466">
                  <c:v>96</c:v>
                </c:pt>
                <c:pt idx="2467">
                  <c:v>89</c:v>
                </c:pt>
                <c:pt idx="2468">
                  <c:v>98</c:v>
                </c:pt>
                <c:pt idx="2469">
                  <c:v>108</c:v>
                </c:pt>
                <c:pt idx="2470">
                  <c:v>112</c:v>
                </c:pt>
                <c:pt idx="2471">
                  <c:v>90</c:v>
                </c:pt>
                <c:pt idx="2472">
                  <c:v>99</c:v>
                </c:pt>
                <c:pt idx="2473">
                  <c:v>95</c:v>
                </c:pt>
                <c:pt idx="2474">
                  <c:v>88</c:v>
                </c:pt>
                <c:pt idx="2475">
                  <c:v>92</c:v>
                </c:pt>
                <c:pt idx="2476">
                  <c:v>125</c:v>
                </c:pt>
                <c:pt idx="2477">
                  <c:v>81</c:v>
                </c:pt>
                <c:pt idx="2478">
                  <c:v>90</c:v>
                </c:pt>
                <c:pt idx="2479">
                  <c:v>103</c:v>
                </c:pt>
                <c:pt idx="2480">
                  <c:v>97</c:v>
                </c:pt>
                <c:pt idx="2481">
                  <c:v>100</c:v>
                </c:pt>
                <c:pt idx="2482">
                  <c:v>90</c:v>
                </c:pt>
                <c:pt idx="2483">
                  <c:v>122</c:v>
                </c:pt>
                <c:pt idx="2484">
                  <c:v>102</c:v>
                </c:pt>
                <c:pt idx="2485">
                  <c:v>86</c:v>
                </c:pt>
                <c:pt idx="2486">
                  <c:v>97</c:v>
                </c:pt>
                <c:pt idx="2487">
                  <c:v>95</c:v>
                </c:pt>
                <c:pt idx="2488">
                  <c:v>103</c:v>
                </c:pt>
                <c:pt idx="2489">
                  <c:v>100</c:v>
                </c:pt>
                <c:pt idx="2490">
                  <c:v>87</c:v>
                </c:pt>
                <c:pt idx="2491">
                  <c:v>89</c:v>
                </c:pt>
                <c:pt idx="2492">
                  <c:v>89</c:v>
                </c:pt>
                <c:pt idx="2493">
                  <c:v>90</c:v>
                </c:pt>
                <c:pt idx="2494">
                  <c:v>93</c:v>
                </c:pt>
                <c:pt idx="2495">
                  <c:v>94</c:v>
                </c:pt>
                <c:pt idx="2496">
                  <c:v>97</c:v>
                </c:pt>
                <c:pt idx="2497">
                  <c:v>92</c:v>
                </c:pt>
                <c:pt idx="2498">
                  <c:v>123</c:v>
                </c:pt>
                <c:pt idx="2499">
                  <c:v>94</c:v>
                </c:pt>
                <c:pt idx="2500">
                  <c:v>90</c:v>
                </c:pt>
                <c:pt idx="2501">
                  <c:v>96</c:v>
                </c:pt>
                <c:pt idx="2502">
                  <c:v>93</c:v>
                </c:pt>
                <c:pt idx="2503">
                  <c:v>101</c:v>
                </c:pt>
                <c:pt idx="2504">
                  <c:v>82</c:v>
                </c:pt>
                <c:pt idx="2505">
                  <c:v>87</c:v>
                </c:pt>
                <c:pt idx="2506">
                  <c:v>105</c:v>
                </c:pt>
                <c:pt idx="2507">
                  <c:v>101</c:v>
                </c:pt>
                <c:pt idx="2508">
                  <c:v>104</c:v>
                </c:pt>
                <c:pt idx="2509">
                  <c:v>80</c:v>
                </c:pt>
                <c:pt idx="2510">
                  <c:v>98</c:v>
                </c:pt>
                <c:pt idx="2511">
                  <c:v>100</c:v>
                </c:pt>
                <c:pt idx="2512">
                  <c:v>101</c:v>
                </c:pt>
                <c:pt idx="2513">
                  <c:v>91</c:v>
                </c:pt>
                <c:pt idx="2514">
                  <c:v>88</c:v>
                </c:pt>
                <c:pt idx="2515">
                  <c:v>90</c:v>
                </c:pt>
                <c:pt idx="2516">
                  <c:v>109</c:v>
                </c:pt>
                <c:pt idx="2517">
                  <c:v>95</c:v>
                </c:pt>
                <c:pt idx="2518">
                  <c:v>117</c:v>
                </c:pt>
                <c:pt idx="2519">
                  <c:v>95</c:v>
                </c:pt>
                <c:pt idx="2520">
                  <c:v>105</c:v>
                </c:pt>
                <c:pt idx="2521">
                  <c:v>99</c:v>
                </c:pt>
                <c:pt idx="2522">
                  <c:v>87</c:v>
                </c:pt>
                <c:pt idx="2523">
                  <c:v>75</c:v>
                </c:pt>
                <c:pt idx="2524">
                  <c:v>98</c:v>
                </c:pt>
                <c:pt idx="2525">
                  <c:v>105</c:v>
                </c:pt>
                <c:pt idx="2526">
                  <c:v>97</c:v>
                </c:pt>
                <c:pt idx="2527">
                  <c:v>87</c:v>
                </c:pt>
                <c:pt idx="2528">
                  <c:v>101</c:v>
                </c:pt>
                <c:pt idx="2529">
                  <c:v>84</c:v>
                </c:pt>
                <c:pt idx="2530">
                  <c:v>99</c:v>
                </c:pt>
                <c:pt idx="2531">
                  <c:v>92</c:v>
                </c:pt>
                <c:pt idx="2532">
                  <c:v>93</c:v>
                </c:pt>
                <c:pt idx="2533">
                  <c:v>93</c:v>
                </c:pt>
                <c:pt idx="2534">
                  <c:v>99</c:v>
                </c:pt>
                <c:pt idx="2535">
                  <c:v>118</c:v>
                </c:pt>
                <c:pt idx="2536">
                  <c:v>113</c:v>
                </c:pt>
                <c:pt idx="2537">
                  <c:v>92</c:v>
                </c:pt>
                <c:pt idx="2538">
                  <c:v>117</c:v>
                </c:pt>
                <c:pt idx="2539">
                  <c:v>107</c:v>
                </c:pt>
                <c:pt idx="2540">
                  <c:v>90</c:v>
                </c:pt>
                <c:pt idx="2541">
                  <c:v>107</c:v>
                </c:pt>
                <c:pt idx="2542">
                  <c:v>89</c:v>
                </c:pt>
                <c:pt idx="2543">
                  <c:v>98</c:v>
                </c:pt>
                <c:pt idx="2544">
                  <c:v>92</c:v>
                </c:pt>
                <c:pt idx="2545">
                  <c:v>93</c:v>
                </c:pt>
                <c:pt idx="2546">
                  <c:v>98</c:v>
                </c:pt>
                <c:pt idx="2547">
                  <c:v>92</c:v>
                </c:pt>
                <c:pt idx="2548">
                  <c:v>94</c:v>
                </c:pt>
                <c:pt idx="2549">
                  <c:v>109</c:v>
                </c:pt>
                <c:pt idx="2550">
                  <c:v>136</c:v>
                </c:pt>
                <c:pt idx="2551">
                  <c:v>84</c:v>
                </c:pt>
                <c:pt idx="2552">
                  <c:v>93</c:v>
                </c:pt>
                <c:pt idx="2553">
                  <c:v>106</c:v>
                </c:pt>
                <c:pt idx="2554">
                  <c:v>120</c:v>
                </c:pt>
                <c:pt idx="2555">
                  <c:v>53</c:v>
                </c:pt>
                <c:pt idx="2556">
                  <c:v>216</c:v>
                </c:pt>
                <c:pt idx="2557">
                  <c:v>130</c:v>
                </c:pt>
                <c:pt idx="2558">
                  <c:v>170</c:v>
                </c:pt>
                <c:pt idx="2559">
                  <c:v>141</c:v>
                </c:pt>
                <c:pt idx="2560">
                  <c:v>138</c:v>
                </c:pt>
                <c:pt idx="2561">
                  <c:v>330</c:v>
                </c:pt>
                <c:pt idx="2562">
                  <c:v>251</c:v>
                </c:pt>
                <c:pt idx="2563">
                  <c:v>142</c:v>
                </c:pt>
                <c:pt idx="2564">
                  <c:v>142</c:v>
                </c:pt>
                <c:pt idx="2565">
                  <c:v>122</c:v>
                </c:pt>
                <c:pt idx="2566">
                  <c:v>126</c:v>
                </c:pt>
                <c:pt idx="2567">
                  <c:v>100</c:v>
                </c:pt>
                <c:pt idx="2568">
                  <c:v>115</c:v>
                </c:pt>
                <c:pt idx="2569">
                  <c:v>220</c:v>
                </c:pt>
                <c:pt idx="2570">
                  <c:v>99</c:v>
                </c:pt>
                <c:pt idx="2571">
                  <c:v>121</c:v>
                </c:pt>
                <c:pt idx="2572">
                  <c:v>122</c:v>
                </c:pt>
                <c:pt idx="2573">
                  <c:v>125</c:v>
                </c:pt>
                <c:pt idx="2574">
                  <c:v>114</c:v>
                </c:pt>
                <c:pt idx="2575">
                  <c:v>101</c:v>
                </c:pt>
                <c:pt idx="2576">
                  <c:v>178</c:v>
                </c:pt>
                <c:pt idx="2577">
                  <c:v>102</c:v>
                </c:pt>
                <c:pt idx="2578">
                  <c:v>99</c:v>
                </c:pt>
                <c:pt idx="2579">
                  <c:v>175</c:v>
                </c:pt>
                <c:pt idx="2580">
                  <c:v>112</c:v>
                </c:pt>
                <c:pt idx="2581">
                  <c:v>94</c:v>
                </c:pt>
                <c:pt idx="2582">
                  <c:v>103</c:v>
                </c:pt>
                <c:pt idx="2583">
                  <c:v>90</c:v>
                </c:pt>
                <c:pt idx="2584">
                  <c:v>112</c:v>
                </c:pt>
                <c:pt idx="2585">
                  <c:v>135</c:v>
                </c:pt>
                <c:pt idx="2586">
                  <c:v>101</c:v>
                </c:pt>
                <c:pt idx="2587">
                  <c:v>94</c:v>
                </c:pt>
                <c:pt idx="2588">
                  <c:v>101</c:v>
                </c:pt>
                <c:pt idx="2589">
                  <c:v>125</c:v>
                </c:pt>
                <c:pt idx="2590">
                  <c:v>99</c:v>
                </c:pt>
                <c:pt idx="2591">
                  <c:v>81</c:v>
                </c:pt>
                <c:pt idx="2592">
                  <c:v>138</c:v>
                </c:pt>
                <c:pt idx="2593">
                  <c:v>97</c:v>
                </c:pt>
                <c:pt idx="2594">
                  <c:v>97</c:v>
                </c:pt>
                <c:pt idx="2595">
                  <c:v>90</c:v>
                </c:pt>
                <c:pt idx="2596">
                  <c:v>91</c:v>
                </c:pt>
                <c:pt idx="2597">
                  <c:v>147</c:v>
                </c:pt>
                <c:pt idx="2598">
                  <c:v>189</c:v>
                </c:pt>
                <c:pt idx="2599">
                  <c:v>101</c:v>
                </c:pt>
                <c:pt idx="2600">
                  <c:v>92</c:v>
                </c:pt>
                <c:pt idx="2601">
                  <c:v>122</c:v>
                </c:pt>
                <c:pt idx="2602">
                  <c:v>162</c:v>
                </c:pt>
                <c:pt idx="2603">
                  <c:v>109</c:v>
                </c:pt>
                <c:pt idx="2604">
                  <c:v>107</c:v>
                </c:pt>
                <c:pt idx="2605">
                  <c:v>138</c:v>
                </c:pt>
                <c:pt idx="2606">
                  <c:v>111</c:v>
                </c:pt>
                <c:pt idx="2607">
                  <c:v>102</c:v>
                </c:pt>
                <c:pt idx="2608">
                  <c:v>99</c:v>
                </c:pt>
                <c:pt idx="2609">
                  <c:v>123</c:v>
                </c:pt>
                <c:pt idx="2610">
                  <c:v>116</c:v>
                </c:pt>
                <c:pt idx="2611">
                  <c:v>104</c:v>
                </c:pt>
                <c:pt idx="2612">
                  <c:v>116</c:v>
                </c:pt>
                <c:pt idx="2613">
                  <c:v>140</c:v>
                </c:pt>
                <c:pt idx="2614">
                  <c:v>121</c:v>
                </c:pt>
                <c:pt idx="2615">
                  <c:v>152</c:v>
                </c:pt>
                <c:pt idx="2616">
                  <c:v>100</c:v>
                </c:pt>
                <c:pt idx="2617">
                  <c:v>100</c:v>
                </c:pt>
                <c:pt idx="2618">
                  <c:v>122</c:v>
                </c:pt>
                <c:pt idx="2619">
                  <c:v>119</c:v>
                </c:pt>
                <c:pt idx="2620">
                  <c:v>131</c:v>
                </c:pt>
                <c:pt idx="2621">
                  <c:v>118</c:v>
                </c:pt>
                <c:pt idx="2622">
                  <c:v>158</c:v>
                </c:pt>
                <c:pt idx="2623">
                  <c:v>149</c:v>
                </c:pt>
                <c:pt idx="2624">
                  <c:v>117</c:v>
                </c:pt>
                <c:pt idx="2625">
                  <c:v>121</c:v>
                </c:pt>
                <c:pt idx="2626">
                  <c:v>141</c:v>
                </c:pt>
                <c:pt idx="2627">
                  <c:v>129</c:v>
                </c:pt>
                <c:pt idx="2628">
                  <c:v>113</c:v>
                </c:pt>
                <c:pt idx="2629">
                  <c:v>118</c:v>
                </c:pt>
                <c:pt idx="2630">
                  <c:v>141</c:v>
                </c:pt>
                <c:pt idx="2631">
                  <c:v>119</c:v>
                </c:pt>
                <c:pt idx="2632">
                  <c:v>153</c:v>
                </c:pt>
                <c:pt idx="2633">
                  <c:v>124</c:v>
                </c:pt>
                <c:pt idx="2634">
                  <c:v>115</c:v>
                </c:pt>
                <c:pt idx="2635">
                  <c:v>90</c:v>
                </c:pt>
                <c:pt idx="2636">
                  <c:v>108</c:v>
                </c:pt>
                <c:pt idx="2637">
                  <c:v>118</c:v>
                </c:pt>
                <c:pt idx="2638">
                  <c:v>138</c:v>
                </c:pt>
                <c:pt idx="2639">
                  <c:v>155</c:v>
                </c:pt>
                <c:pt idx="2640">
                  <c:v>114</c:v>
                </c:pt>
                <c:pt idx="2641">
                  <c:v>127</c:v>
                </c:pt>
                <c:pt idx="2642">
                  <c:v>138</c:v>
                </c:pt>
                <c:pt idx="2643">
                  <c:v>108</c:v>
                </c:pt>
                <c:pt idx="2644">
                  <c:v>115</c:v>
                </c:pt>
                <c:pt idx="2645">
                  <c:v>110</c:v>
                </c:pt>
                <c:pt idx="2646">
                  <c:v>99</c:v>
                </c:pt>
                <c:pt idx="2647">
                  <c:v>114</c:v>
                </c:pt>
                <c:pt idx="2648">
                  <c:v>107</c:v>
                </c:pt>
                <c:pt idx="2649">
                  <c:v>106</c:v>
                </c:pt>
                <c:pt idx="2650">
                  <c:v>119</c:v>
                </c:pt>
                <c:pt idx="2651">
                  <c:v>123</c:v>
                </c:pt>
                <c:pt idx="2652">
                  <c:v>115</c:v>
                </c:pt>
                <c:pt idx="2653">
                  <c:v>113</c:v>
                </c:pt>
                <c:pt idx="2654">
                  <c:v>103</c:v>
                </c:pt>
                <c:pt idx="2655">
                  <c:v>101</c:v>
                </c:pt>
                <c:pt idx="2656">
                  <c:v>111</c:v>
                </c:pt>
                <c:pt idx="2657">
                  <c:v>118</c:v>
                </c:pt>
                <c:pt idx="2658">
                  <c:v>89</c:v>
                </c:pt>
                <c:pt idx="2659">
                  <c:v>105</c:v>
                </c:pt>
                <c:pt idx="2660">
                  <c:v>106</c:v>
                </c:pt>
                <c:pt idx="2661">
                  <c:v>104</c:v>
                </c:pt>
                <c:pt idx="2662">
                  <c:v>110</c:v>
                </c:pt>
                <c:pt idx="2663">
                  <c:v>187</c:v>
                </c:pt>
                <c:pt idx="2664">
                  <c:v>91</c:v>
                </c:pt>
                <c:pt idx="2665">
                  <c:v>123</c:v>
                </c:pt>
                <c:pt idx="2666">
                  <c:v>108</c:v>
                </c:pt>
                <c:pt idx="2667">
                  <c:v>86</c:v>
                </c:pt>
                <c:pt idx="2668">
                  <c:v>98</c:v>
                </c:pt>
                <c:pt idx="2669">
                  <c:v>114</c:v>
                </c:pt>
                <c:pt idx="2670">
                  <c:v>123</c:v>
                </c:pt>
                <c:pt idx="2671">
                  <c:v>112</c:v>
                </c:pt>
                <c:pt idx="2672">
                  <c:v>133</c:v>
                </c:pt>
                <c:pt idx="2673">
                  <c:v>92</c:v>
                </c:pt>
                <c:pt idx="2674">
                  <c:v>142</c:v>
                </c:pt>
                <c:pt idx="2675">
                  <c:v>111</c:v>
                </c:pt>
                <c:pt idx="2676">
                  <c:v>115</c:v>
                </c:pt>
                <c:pt idx="2677">
                  <c:v>130</c:v>
                </c:pt>
                <c:pt idx="2678">
                  <c:v>118</c:v>
                </c:pt>
                <c:pt idx="2679">
                  <c:v>112</c:v>
                </c:pt>
                <c:pt idx="2680">
                  <c:v>98</c:v>
                </c:pt>
                <c:pt idx="2681">
                  <c:v>109</c:v>
                </c:pt>
                <c:pt idx="2682">
                  <c:v>112</c:v>
                </c:pt>
                <c:pt idx="2683">
                  <c:v>125</c:v>
                </c:pt>
                <c:pt idx="2684">
                  <c:v>151</c:v>
                </c:pt>
                <c:pt idx="2685">
                  <c:v>117</c:v>
                </c:pt>
                <c:pt idx="2686">
                  <c:v>124</c:v>
                </c:pt>
                <c:pt idx="2687">
                  <c:v>124</c:v>
                </c:pt>
                <c:pt idx="2688">
                  <c:v>120</c:v>
                </c:pt>
                <c:pt idx="2689">
                  <c:v>118</c:v>
                </c:pt>
                <c:pt idx="2690">
                  <c:v>131</c:v>
                </c:pt>
                <c:pt idx="2691">
                  <c:v>130</c:v>
                </c:pt>
                <c:pt idx="2692">
                  <c:v>115</c:v>
                </c:pt>
                <c:pt idx="2693">
                  <c:v>107</c:v>
                </c:pt>
                <c:pt idx="2694">
                  <c:v>190</c:v>
                </c:pt>
                <c:pt idx="2695">
                  <c:v>112</c:v>
                </c:pt>
                <c:pt idx="2696">
                  <c:v>137</c:v>
                </c:pt>
                <c:pt idx="2697">
                  <c:v>122</c:v>
                </c:pt>
                <c:pt idx="2698">
                  <c:v>141</c:v>
                </c:pt>
                <c:pt idx="2699">
                  <c:v>147</c:v>
                </c:pt>
                <c:pt idx="2700">
                  <c:v>122</c:v>
                </c:pt>
                <c:pt idx="2701">
                  <c:v>149</c:v>
                </c:pt>
                <c:pt idx="2702">
                  <c:v>139</c:v>
                </c:pt>
                <c:pt idx="2703">
                  <c:v>118</c:v>
                </c:pt>
                <c:pt idx="2704">
                  <c:v>135</c:v>
                </c:pt>
                <c:pt idx="2705">
                  <c:v>115</c:v>
                </c:pt>
                <c:pt idx="2706">
                  <c:v>150</c:v>
                </c:pt>
                <c:pt idx="2707">
                  <c:v>116</c:v>
                </c:pt>
                <c:pt idx="2708">
                  <c:v>123</c:v>
                </c:pt>
                <c:pt idx="2709">
                  <c:v>101</c:v>
                </c:pt>
                <c:pt idx="2710">
                  <c:v>109</c:v>
                </c:pt>
                <c:pt idx="2711">
                  <c:v>96</c:v>
                </c:pt>
                <c:pt idx="2712">
                  <c:v>106</c:v>
                </c:pt>
                <c:pt idx="2713">
                  <c:v>130</c:v>
                </c:pt>
                <c:pt idx="2714">
                  <c:v>104</c:v>
                </c:pt>
                <c:pt idx="2715">
                  <c:v>117</c:v>
                </c:pt>
                <c:pt idx="2716">
                  <c:v>98</c:v>
                </c:pt>
                <c:pt idx="2717">
                  <c:v>101</c:v>
                </c:pt>
                <c:pt idx="2718">
                  <c:v>119</c:v>
                </c:pt>
                <c:pt idx="2719">
                  <c:v>122</c:v>
                </c:pt>
                <c:pt idx="2720">
                  <c:v>144</c:v>
                </c:pt>
                <c:pt idx="2721">
                  <c:v>111</c:v>
                </c:pt>
                <c:pt idx="2722">
                  <c:v>138</c:v>
                </c:pt>
                <c:pt idx="2723">
                  <c:v>116</c:v>
                </c:pt>
                <c:pt idx="2724">
                  <c:v>117</c:v>
                </c:pt>
                <c:pt idx="2725">
                  <c:v>110</c:v>
                </c:pt>
                <c:pt idx="2726">
                  <c:v>105</c:v>
                </c:pt>
                <c:pt idx="2727">
                  <c:v>101</c:v>
                </c:pt>
                <c:pt idx="2728">
                  <c:v>116</c:v>
                </c:pt>
                <c:pt idx="2729">
                  <c:v>121</c:v>
                </c:pt>
                <c:pt idx="2730">
                  <c:v>132</c:v>
                </c:pt>
                <c:pt idx="2731">
                  <c:v>120</c:v>
                </c:pt>
                <c:pt idx="2732">
                  <c:v>109</c:v>
                </c:pt>
                <c:pt idx="2733">
                  <c:v>140</c:v>
                </c:pt>
                <c:pt idx="2734">
                  <c:v>122</c:v>
                </c:pt>
                <c:pt idx="2735">
                  <c:v>90</c:v>
                </c:pt>
                <c:pt idx="2736">
                  <c:v>109</c:v>
                </c:pt>
                <c:pt idx="2737">
                  <c:v>114</c:v>
                </c:pt>
                <c:pt idx="2738">
                  <c:v>120</c:v>
                </c:pt>
                <c:pt idx="2739">
                  <c:v>91</c:v>
                </c:pt>
                <c:pt idx="2740">
                  <c:v>100</c:v>
                </c:pt>
                <c:pt idx="2741">
                  <c:v>97</c:v>
                </c:pt>
                <c:pt idx="2742">
                  <c:v>115</c:v>
                </c:pt>
                <c:pt idx="2743">
                  <c:v>104</c:v>
                </c:pt>
                <c:pt idx="2744">
                  <c:v>120</c:v>
                </c:pt>
                <c:pt idx="2745">
                  <c:v>117</c:v>
                </c:pt>
                <c:pt idx="2746">
                  <c:v>107</c:v>
                </c:pt>
                <c:pt idx="2747">
                  <c:v>95</c:v>
                </c:pt>
                <c:pt idx="2748">
                  <c:v>105</c:v>
                </c:pt>
                <c:pt idx="2749">
                  <c:v>95</c:v>
                </c:pt>
                <c:pt idx="2750">
                  <c:v>100</c:v>
                </c:pt>
                <c:pt idx="2751">
                  <c:v>97</c:v>
                </c:pt>
                <c:pt idx="2752">
                  <c:v>106</c:v>
                </c:pt>
                <c:pt idx="2753">
                  <c:v>97</c:v>
                </c:pt>
                <c:pt idx="2754">
                  <c:v>111</c:v>
                </c:pt>
                <c:pt idx="2755">
                  <c:v>97</c:v>
                </c:pt>
                <c:pt idx="2756">
                  <c:v>114</c:v>
                </c:pt>
                <c:pt idx="2757">
                  <c:v>99</c:v>
                </c:pt>
                <c:pt idx="2758">
                  <c:v>99</c:v>
                </c:pt>
                <c:pt idx="2759">
                  <c:v>78</c:v>
                </c:pt>
                <c:pt idx="2760">
                  <c:v>104</c:v>
                </c:pt>
                <c:pt idx="2761">
                  <c:v>91</c:v>
                </c:pt>
                <c:pt idx="2762">
                  <c:v>90</c:v>
                </c:pt>
                <c:pt idx="2763">
                  <c:v>106</c:v>
                </c:pt>
                <c:pt idx="2764">
                  <c:v>97</c:v>
                </c:pt>
                <c:pt idx="2765">
                  <c:v>104</c:v>
                </c:pt>
                <c:pt idx="2766">
                  <c:v>108</c:v>
                </c:pt>
                <c:pt idx="2767">
                  <c:v>109</c:v>
                </c:pt>
                <c:pt idx="2768">
                  <c:v>95</c:v>
                </c:pt>
                <c:pt idx="2769">
                  <c:v>97</c:v>
                </c:pt>
                <c:pt idx="2770">
                  <c:v>101</c:v>
                </c:pt>
                <c:pt idx="2771">
                  <c:v>101</c:v>
                </c:pt>
                <c:pt idx="2772">
                  <c:v>114</c:v>
                </c:pt>
                <c:pt idx="2773">
                  <c:v>95</c:v>
                </c:pt>
                <c:pt idx="2774">
                  <c:v>95</c:v>
                </c:pt>
                <c:pt idx="2775">
                  <c:v>114</c:v>
                </c:pt>
                <c:pt idx="2776">
                  <c:v>128</c:v>
                </c:pt>
                <c:pt idx="2777">
                  <c:v>125</c:v>
                </c:pt>
                <c:pt idx="2778">
                  <c:v>98</c:v>
                </c:pt>
                <c:pt idx="2779">
                  <c:v>116</c:v>
                </c:pt>
                <c:pt idx="2780">
                  <c:v>89</c:v>
                </c:pt>
                <c:pt idx="2781">
                  <c:v>115</c:v>
                </c:pt>
                <c:pt idx="2782">
                  <c:v>96</c:v>
                </c:pt>
                <c:pt idx="2783">
                  <c:v>105</c:v>
                </c:pt>
                <c:pt idx="2784">
                  <c:v>118</c:v>
                </c:pt>
                <c:pt idx="2785">
                  <c:v>110</c:v>
                </c:pt>
                <c:pt idx="2786">
                  <c:v>104</c:v>
                </c:pt>
                <c:pt idx="2787">
                  <c:v>84</c:v>
                </c:pt>
                <c:pt idx="2788">
                  <c:v>115</c:v>
                </c:pt>
                <c:pt idx="2789">
                  <c:v>81</c:v>
                </c:pt>
                <c:pt idx="2790">
                  <c:v>113</c:v>
                </c:pt>
                <c:pt idx="2791">
                  <c:v>125</c:v>
                </c:pt>
                <c:pt idx="2792">
                  <c:v>116</c:v>
                </c:pt>
                <c:pt idx="2793">
                  <c:v>122</c:v>
                </c:pt>
                <c:pt idx="2794">
                  <c:v>139</c:v>
                </c:pt>
                <c:pt idx="2795">
                  <c:v>105</c:v>
                </c:pt>
                <c:pt idx="2796">
                  <c:v>147</c:v>
                </c:pt>
                <c:pt idx="2797">
                  <c:v>128</c:v>
                </c:pt>
                <c:pt idx="2798">
                  <c:v>88</c:v>
                </c:pt>
                <c:pt idx="2799">
                  <c:v>97</c:v>
                </c:pt>
                <c:pt idx="2800">
                  <c:v>97</c:v>
                </c:pt>
                <c:pt idx="2801">
                  <c:v>84</c:v>
                </c:pt>
                <c:pt idx="2802">
                  <c:v>94</c:v>
                </c:pt>
                <c:pt idx="2803">
                  <c:v>154</c:v>
                </c:pt>
                <c:pt idx="2804">
                  <c:v>81</c:v>
                </c:pt>
                <c:pt idx="2805">
                  <c:v>101</c:v>
                </c:pt>
                <c:pt idx="2806">
                  <c:v>90</c:v>
                </c:pt>
                <c:pt idx="2807">
                  <c:v>96</c:v>
                </c:pt>
                <c:pt idx="2808">
                  <c:v>80</c:v>
                </c:pt>
                <c:pt idx="2809">
                  <c:v>87</c:v>
                </c:pt>
                <c:pt idx="2810">
                  <c:v>112</c:v>
                </c:pt>
                <c:pt idx="2811">
                  <c:v>80</c:v>
                </c:pt>
                <c:pt idx="2812">
                  <c:v>92</c:v>
                </c:pt>
                <c:pt idx="2813">
                  <c:v>93</c:v>
                </c:pt>
                <c:pt idx="2814">
                  <c:v>92</c:v>
                </c:pt>
                <c:pt idx="2815">
                  <c:v>86</c:v>
                </c:pt>
                <c:pt idx="2816">
                  <c:v>85</c:v>
                </c:pt>
                <c:pt idx="2817">
                  <c:v>93</c:v>
                </c:pt>
                <c:pt idx="2818">
                  <c:v>91</c:v>
                </c:pt>
                <c:pt idx="2819">
                  <c:v>90</c:v>
                </c:pt>
                <c:pt idx="2820">
                  <c:v>104</c:v>
                </c:pt>
                <c:pt idx="2821">
                  <c:v>123</c:v>
                </c:pt>
                <c:pt idx="2822">
                  <c:v>170</c:v>
                </c:pt>
                <c:pt idx="2823">
                  <c:v>122</c:v>
                </c:pt>
                <c:pt idx="2824">
                  <c:v>100</c:v>
                </c:pt>
                <c:pt idx="2825">
                  <c:v>215</c:v>
                </c:pt>
                <c:pt idx="2826">
                  <c:v>111</c:v>
                </c:pt>
                <c:pt idx="2827">
                  <c:v>115</c:v>
                </c:pt>
                <c:pt idx="2828">
                  <c:v>93</c:v>
                </c:pt>
                <c:pt idx="2829">
                  <c:v>106</c:v>
                </c:pt>
                <c:pt idx="2830">
                  <c:v>84</c:v>
                </c:pt>
                <c:pt idx="2831">
                  <c:v>102</c:v>
                </c:pt>
                <c:pt idx="2832">
                  <c:v>91</c:v>
                </c:pt>
                <c:pt idx="2833">
                  <c:v>97</c:v>
                </c:pt>
                <c:pt idx="2834">
                  <c:v>88</c:v>
                </c:pt>
                <c:pt idx="2835">
                  <c:v>136</c:v>
                </c:pt>
                <c:pt idx="2836">
                  <c:v>117</c:v>
                </c:pt>
                <c:pt idx="2837">
                  <c:v>151</c:v>
                </c:pt>
                <c:pt idx="2838">
                  <c:v>115</c:v>
                </c:pt>
                <c:pt idx="2839">
                  <c:v>136</c:v>
                </c:pt>
                <c:pt idx="2840">
                  <c:v>123</c:v>
                </c:pt>
                <c:pt idx="2841">
                  <c:v>131</c:v>
                </c:pt>
                <c:pt idx="2842">
                  <c:v>106</c:v>
                </c:pt>
                <c:pt idx="2843">
                  <c:v>109</c:v>
                </c:pt>
                <c:pt idx="2844">
                  <c:v>144</c:v>
                </c:pt>
                <c:pt idx="2845">
                  <c:v>188</c:v>
                </c:pt>
                <c:pt idx="2846">
                  <c:v>111</c:v>
                </c:pt>
                <c:pt idx="2847">
                  <c:v>114</c:v>
                </c:pt>
                <c:pt idx="2848">
                  <c:v>132</c:v>
                </c:pt>
                <c:pt idx="2849">
                  <c:v>106</c:v>
                </c:pt>
                <c:pt idx="2850">
                  <c:v>127</c:v>
                </c:pt>
                <c:pt idx="2851">
                  <c:v>126</c:v>
                </c:pt>
                <c:pt idx="2852">
                  <c:v>108</c:v>
                </c:pt>
                <c:pt idx="2853">
                  <c:v>122</c:v>
                </c:pt>
                <c:pt idx="2854">
                  <c:v>109</c:v>
                </c:pt>
                <c:pt idx="2855">
                  <c:v>116</c:v>
                </c:pt>
                <c:pt idx="2856">
                  <c:v>120</c:v>
                </c:pt>
                <c:pt idx="2857">
                  <c:v>133</c:v>
                </c:pt>
                <c:pt idx="2858">
                  <c:v>116</c:v>
                </c:pt>
                <c:pt idx="2859">
                  <c:v>146</c:v>
                </c:pt>
                <c:pt idx="2860">
                  <c:v>158</c:v>
                </c:pt>
                <c:pt idx="2861">
                  <c:v>121</c:v>
                </c:pt>
                <c:pt idx="2862">
                  <c:v>107</c:v>
                </c:pt>
                <c:pt idx="2863">
                  <c:v>145</c:v>
                </c:pt>
                <c:pt idx="2864">
                  <c:v>107</c:v>
                </c:pt>
                <c:pt idx="2865">
                  <c:v>101</c:v>
                </c:pt>
                <c:pt idx="2866">
                  <c:v>98</c:v>
                </c:pt>
                <c:pt idx="2867">
                  <c:v>141</c:v>
                </c:pt>
                <c:pt idx="2868">
                  <c:v>132</c:v>
                </c:pt>
                <c:pt idx="2869">
                  <c:v>91</c:v>
                </c:pt>
                <c:pt idx="2870">
                  <c:v>143</c:v>
                </c:pt>
                <c:pt idx="2871">
                  <c:v>124</c:v>
                </c:pt>
                <c:pt idx="2872">
                  <c:v>128</c:v>
                </c:pt>
                <c:pt idx="2873">
                  <c:v>124</c:v>
                </c:pt>
                <c:pt idx="2874">
                  <c:v>98</c:v>
                </c:pt>
                <c:pt idx="2875">
                  <c:v>125</c:v>
                </c:pt>
                <c:pt idx="2876">
                  <c:v>112</c:v>
                </c:pt>
                <c:pt idx="2877">
                  <c:v>111</c:v>
                </c:pt>
                <c:pt idx="2878">
                  <c:v>150</c:v>
                </c:pt>
                <c:pt idx="2879">
                  <c:v>126</c:v>
                </c:pt>
                <c:pt idx="2880">
                  <c:v>129</c:v>
                </c:pt>
                <c:pt idx="2881">
                  <c:v>111</c:v>
                </c:pt>
                <c:pt idx="2882">
                  <c:v>109</c:v>
                </c:pt>
                <c:pt idx="2883">
                  <c:v>125</c:v>
                </c:pt>
                <c:pt idx="2884">
                  <c:v>118</c:v>
                </c:pt>
                <c:pt idx="2885">
                  <c:v>122</c:v>
                </c:pt>
                <c:pt idx="2886">
                  <c:v>154</c:v>
                </c:pt>
                <c:pt idx="2887">
                  <c:v>155</c:v>
                </c:pt>
                <c:pt idx="2888">
                  <c:v>106</c:v>
                </c:pt>
                <c:pt idx="2889">
                  <c:v>139</c:v>
                </c:pt>
                <c:pt idx="2890">
                  <c:v>107</c:v>
                </c:pt>
                <c:pt idx="2891">
                  <c:v>186</c:v>
                </c:pt>
                <c:pt idx="2892">
                  <c:v>109</c:v>
                </c:pt>
                <c:pt idx="2893">
                  <c:v>118</c:v>
                </c:pt>
                <c:pt idx="2894">
                  <c:v>109</c:v>
                </c:pt>
                <c:pt idx="2895">
                  <c:v>109</c:v>
                </c:pt>
                <c:pt idx="2896">
                  <c:v>172</c:v>
                </c:pt>
                <c:pt idx="2897">
                  <c:v>111</c:v>
                </c:pt>
                <c:pt idx="2898">
                  <c:v>110</c:v>
                </c:pt>
                <c:pt idx="2899">
                  <c:v>193</c:v>
                </c:pt>
                <c:pt idx="2900">
                  <c:v>126</c:v>
                </c:pt>
                <c:pt idx="2901">
                  <c:v>109</c:v>
                </c:pt>
                <c:pt idx="2902">
                  <c:v>130</c:v>
                </c:pt>
                <c:pt idx="2903">
                  <c:v>121</c:v>
                </c:pt>
                <c:pt idx="2904">
                  <c:v>93</c:v>
                </c:pt>
                <c:pt idx="2905">
                  <c:v>121</c:v>
                </c:pt>
                <c:pt idx="2906">
                  <c:v>97</c:v>
                </c:pt>
                <c:pt idx="2907">
                  <c:v>97</c:v>
                </c:pt>
                <c:pt idx="2908">
                  <c:v>100</c:v>
                </c:pt>
                <c:pt idx="2909">
                  <c:v>113</c:v>
                </c:pt>
                <c:pt idx="2910">
                  <c:v>164</c:v>
                </c:pt>
                <c:pt idx="2911">
                  <c:v>106</c:v>
                </c:pt>
                <c:pt idx="2912">
                  <c:v>97</c:v>
                </c:pt>
                <c:pt idx="2913">
                  <c:v>101</c:v>
                </c:pt>
                <c:pt idx="2914">
                  <c:v>124</c:v>
                </c:pt>
                <c:pt idx="2915">
                  <c:v>120</c:v>
                </c:pt>
                <c:pt idx="2916">
                  <c:v>134</c:v>
                </c:pt>
                <c:pt idx="2917">
                  <c:v>109</c:v>
                </c:pt>
                <c:pt idx="2918">
                  <c:v>101</c:v>
                </c:pt>
                <c:pt idx="2919">
                  <c:v>112</c:v>
                </c:pt>
                <c:pt idx="2920">
                  <c:v>122</c:v>
                </c:pt>
                <c:pt idx="2921">
                  <c:v>121</c:v>
                </c:pt>
                <c:pt idx="2922">
                  <c:v>91</c:v>
                </c:pt>
                <c:pt idx="2923">
                  <c:v>90</c:v>
                </c:pt>
                <c:pt idx="2924">
                  <c:v>148</c:v>
                </c:pt>
                <c:pt idx="2925">
                  <c:v>97</c:v>
                </c:pt>
                <c:pt idx="2926">
                  <c:v>108</c:v>
                </c:pt>
                <c:pt idx="2927">
                  <c:v>102</c:v>
                </c:pt>
                <c:pt idx="2928">
                  <c:v>133</c:v>
                </c:pt>
                <c:pt idx="2929">
                  <c:v>101</c:v>
                </c:pt>
                <c:pt idx="2930">
                  <c:v>165</c:v>
                </c:pt>
                <c:pt idx="2931">
                  <c:v>110</c:v>
                </c:pt>
                <c:pt idx="2932">
                  <c:v>106</c:v>
                </c:pt>
                <c:pt idx="2933">
                  <c:v>117</c:v>
                </c:pt>
                <c:pt idx="2934">
                  <c:v>120</c:v>
                </c:pt>
                <c:pt idx="2935">
                  <c:v>106</c:v>
                </c:pt>
                <c:pt idx="2936">
                  <c:v>99</c:v>
                </c:pt>
                <c:pt idx="2937">
                  <c:v>115</c:v>
                </c:pt>
                <c:pt idx="2938">
                  <c:v>94</c:v>
                </c:pt>
                <c:pt idx="2939">
                  <c:v>104</c:v>
                </c:pt>
                <c:pt idx="2940">
                  <c:v>113</c:v>
                </c:pt>
                <c:pt idx="2941">
                  <c:v>113</c:v>
                </c:pt>
                <c:pt idx="2942">
                  <c:v>104</c:v>
                </c:pt>
                <c:pt idx="2943">
                  <c:v>107</c:v>
                </c:pt>
                <c:pt idx="2944">
                  <c:v>117</c:v>
                </c:pt>
                <c:pt idx="2945">
                  <c:v>129</c:v>
                </c:pt>
                <c:pt idx="2946">
                  <c:v>100</c:v>
                </c:pt>
                <c:pt idx="2947">
                  <c:v>100</c:v>
                </c:pt>
                <c:pt idx="2948">
                  <c:v>129</c:v>
                </c:pt>
                <c:pt idx="2949">
                  <c:v>96</c:v>
                </c:pt>
                <c:pt idx="2950">
                  <c:v>95</c:v>
                </c:pt>
                <c:pt idx="2951">
                  <c:v>89</c:v>
                </c:pt>
                <c:pt idx="2952">
                  <c:v>112</c:v>
                </c:pt>
                <c:pt idx="2953">
                  <c:v>98</c:v>
                </c:pt>
                <c:pt idx="2954">
                  <c:v>91</c:v>
                </c:pt>
                <c:pt idx="2955">
                  <c:v>90</c:v>
                </c:pt>
                <c:pt idx="2956">
                  <c:v>106</c:v>
                </c:pt>
                <c:pt idx="2957">
                  <c:v>105</c:v>
                </c:pt>
                <c:pt idx="2958">
                  <c:v>135</c:v>
                </c:pt>
                <c:pt idx="2959">
                  <c:v>105</c:v>
                </c:pt>
                <c:pt idx="2960">
                  <c:v>100</c:v>
                </c:pt>
                <c:pt idx="2961">
                  <c:v>111</c:v>
                </c:pt>
                <c:pt idx="2962">
                  <c:v>120</c:v>
                </c:pt>
                <c:pt idx="2963">
                  <c:v>100</c:v>
                </c:pt>
                <c:pt idx="2964">
                  <c:v>88</c:v>
                </c:pt>
                <c:pt idx="2965">
                  <c:v>113</c:v>
                </c:pt>
                <c:pt idx="2966">
                  <c:v>88</c:v>
                </c:pt>
                <c:pt idx="2967">
                  <c:v>106</c:v>
                </c:pt>
                <c:pt idx="2968">
                  <c:v>90</c:v>
                </c:pt>
                <c:pt idx="2969">
                  <c:v>120</c:v>
                </c:pt>
                <c:pt idx="2970">
                  <c:v>83</c:v>
                </c:pt>
                <c:pt idx="2971">
                  <c:v>111</c:v>
                </c:pt>
                <c:pt idx="2972">
                  <c:v>90</c:v>
                </c:pt>
                <c:pt idx="2973">
                  <c:v>76</c:v>
                </c:pt>
                <c:pt idx="2974">
                  <c:v>80</c:v>
                </c:pt>
                <c:pt idx="2975">
                  <c:v>106</c:v>
                </c:pt>
                <c:pt idx="2976">
                  <c:v>97</c:v>
                </c:pt>
                <c:pt idx="2977">
                  <c:v>90</c:v>
                </c:pt>
                <c:pt idx="2978">
                  <c:v>90</c:v>
                </c:pt>
                <c:pt idx="2979">
                  <c:v>113</c:v>
                </c:pt>
                <c:pt idx="2980">
                  <c:v>107</c:v>
                </c:pt>
                <c:pt idx="2981">
                  <c:v>101</c:v>
                </c:pt>
                <c:pt idx="2982">
                  <c:v>86</c:v>
                </c:pt>
                <c:pt idx="2983">
                  <c:v>100</c:v>
                </c:pt>
                <c:pt idx="2984">
                  <c:v>101</c:v>
                </c:pt>
                <c:pt idx="2985">
                  <c:v>110</c:v>
                </c:pt>
                <c:pt idx="2986">
                  <c:v>89</c:v>
                </c:pt>
                <c:pt idx="2987">
                  <c:v>96</c:v>
                </c:pt>
                <c:pt idx="2988">
                  <c:v>101</c:v>
                </c:pt>
                <c:pt idx="2989">
                  <c:v>105</c:v>
                </c:pt>
                <c:pt idx="2990">
                  <c:v>90</c:v>
                </c:pt>
                <c:pt idx="2991">
                  <c:v>105</c:v>
                </c:pt>
                <c:pt idx="2992">
                  <c:v>93</c:v>
                </c:pt>
                <c:pt idx="2993">
                  <c:v>107</c:v>
                </c:pt>
                <c:pt idx="2994">
                  <c:v>153</c:v>
                </c:pt>
                <c:pt idx="2995">
                  <c:v>170</c:v>
                </c:pt>
                <c:pt idx="2996">
                  <c:v>181</c:v>
                </c:pt>
                <c:pt idx="2997">
                  <c:v>115</c:v>
                </c:pt>
                <c:pt idx="2998">
                  <c:v>152</c:v>
                </c:pt>
                <c:pt idx="2999">
                  <c:v>98</c:v>
                </c:pt>
                <c:pt idx="3000">
                  <c:v>127</c:v>
                </c:pt>
                <c:pt idx="3001">
                  <c:v>115</c:v>
                </c:pt>
                <c:pt idx="3002">
                  <c:v>95</c:v>
                </c:pt>
                <c:pt idx="3003">
                  <c:v>129</c:v>
                </c:pt>
                <c:pt idx="3004">
                  <c:v>139</c:v>
                </c:pt>
                <c:pt idx="3005">
                  <c:v>161</c:v>
                </c:pt>
                <c:pt idx="3006">
                  <c:v>103</c:v>
                </c:pt>
                <c:pt idx="3007">
                  <c:v>93</c:v>
                </c:pt>
                <c:pt idx="3008">
                  <c:v>123</c:v>
                </c:pt>
                <c:pt idx="3009">
                  <c:v>101</c:v>
                </c:pt>
                <c:pt idx="3010">
                  <c:v>100</c:v>
                </c:pt>
                <c:pt idx="3011">
                  <c:v>100</c:v>
                </c:pt>
                <c:pt idx="3012">
                  <c:v>116</c:v>
                </c:pt>
                <c:pt idx="3013">
                  <c:v>130</c:v>
                </c:pt>
                <c:pt idx="3014">
                  <c:v>89</c:v>
                </c:pt>
                <c:pt idx="3015">
                  <c:v>89</c:v>
                </c:pt>
                <c:pt idx="3016">
                  <c:v>119</c:v>
                </c:pt>
                <c:pt idx="3017">
                  <c:v>95</c:v>
                </c:pt>
                <c:pt idx="3018">
                  <c:v>101</c:v>
                </c:pt>
                <c:pt idx="3019">
                  <c:v>101</c:v>
                </c:pt>
                <c:pt idx="3020">
                  <c:v>107</c:v>
                </c:pt>
                <c:pt idx="3021">
                  <c:v>133</c:v>
                </c:pt>
                <c:pt idx="3022">
                  <c:v>133</c:v>
                </c:pt>
                <c:pt idx="3023">
                  <c:v>118</c:v>
                </c:pt>
                <c:pt idx="3024">
                  <c:v>104</c:v>
                </c:pt>
                <c:pt idx="3025">
                  <c:v>110</c:v>
                </c:pt>
                <c:pt idx="3026">
                  <c:v>115</c:v>
                </c:pt>
                <c:pt idx="3027">
                  <c:v>166</c:v>
                </c:pt>
                <c:pt idx="3028">
                  <c:v>178</c:v>
                </c:pt>
                <c:pt idx="3029">
                  <c:v>113</c:v>
                </c:pt>
                <c:pt idx="3030">
                  <c:v>114</c:v>
                </c:pt>
                <c:pt idx="3031">
                  <c:v>124</c:v>
                </c:pt>
                <c:pt idx="3032">
                  <c:v>99</c:v>
                </c:pt>
                <c:pt idx="3033">
                  <c:v>99</c:v>
                </c:pt>
                <c:pt idx="3034">
                  <c:v>122</c:v>
                </c:pt>
                <c:pt idx="3035">
                  <c:v>112</c:v>
                </c:pt>
                <c:pt idx="3036">
                  <c:v>122</c:v>
                </c:pt>
                <c:pt idx="3037">
                  <c:v>86</c:v>
                </c:pt>
                <c:pt idx="3038">
                  <c:v>123</c:v>
                </c:pt>
                <c:pt idx="3039">
                  <c:v>107</c:v>
                </c:pt>
                <c:pt idx="3040">
                  <c:v>123</c:v>
                </c:pt>
                <c:pt idx="3041">
                  <c:v>108</c:v>
                </c:pt>
                <c:pt idx="3042">
                  <c:v>127</c:v>
                </c:pt>
                <c:pt idx="3043">
                  <c:v>95</c:v>
                </c:pt>
                <c:pt idx="3044">
                  <c:v>126</c:v>
                </c:pt>
                <c:pt idx="3045">
                  <c:v>135</c:v>
                </c:pt>
                <c:pt idx="3046">
                  <c:v>100</c:v>
                </c:pt>
                <c:pt idx="3047">
                  <c:v>135</c:v>
                </c:pt>
                <c:pt idx="3048">
                  <c:v>112</c:v>
                </c:pt>
                <c:pt idx="3049">
                  <c:v>155</c:v>
                </c:pt>
                <c:pt idx="3050">
                  <c:v>130</c:v>
                </c:pt>
                <c:pt idx="3051">
                  <c:v>112</c:v>
                </c:pt>
                <c:pt idx="3052">
                  <c:v>99</c:v>
                </c:pt>
                <c:pt idx="3053">
                  <c:v>135</c:v>
                </c:pt>
                <c:pt idx="3054">
                  <c:v>106</c:v>
                </c:pt>
                <c:pt idx="3055">
                  <c:v>120</c:v>
                </c:pt>
                <c:pt idx="3056">
                  <c:v>172</c:v>
                </c:pt>
                <c:pt idx="3057">
                  <c:v>116</c:v>
                </c:pt>
                <c:pt idx="3058">
                  <c:v>148</c:v>
                </c:pt>
                <c:pt idx="3059">
                  <c:v>146</c:v>
                </c:pt>
                <c:pt idx="3060">
                  <c:v>135</c:v>
                </c:pt>
                <c:pt idx="3061">
                  <c:v>226</c:v>
                </c:pt>
                <c:pt idx="3062">
                  <c:v>140</c:v>
                </c:pt>
                <c:pt idx="3063">
                  <c:v>101</c:v>
                </c:pt>
                <c:pt idx="3064">
                  <c:v>145</c:v>
                </c:pt>
                <c:pt idx="3065">
                  <c:v>163</c:v>
                </c:pt>
                <c:pt idx="3066">
                  <c:v>129</c:v>
                </c:pt>
                <c:pt idx="3067">
                  <c:v>157</c:v>
                </c:pt>
                <c:pt idx="3068">
                  <c:v>206</c:v>
                </c:pt>
                <c:pt idx="3069">
                  <c:v>142</c:v>
                </c:pt>
                <c:pt idx="3070">
                  <c:v>130</c:v>
                </c:pt>
                <c:pt idx="3071">
                  <c:v>111</c:v>
                </c:pt>
                <c:pt idx="3072">
                  <c:v>121</c:v>
                </c:pt>
                <c:pt idx="3073">
                  <c:v>138</c:v>
                </c:pt>
                <c:pt idx="3074">
                  <c:v>131</c:v>
                </c:pt>
                <c:pt idx="3075">
                  <c:v>45</c:v>
                </c:pt>
                <c:pt idx="3076">
                  <c:v>152</c:v>
                </c:pt>
                <c:pt idx="3077">
                  <c:v>131</c:v>
                </c:pt>
                <c:pt idx="3078">
                  <c:v>280</c:v>
                </c:pt>
                <c:pt idx="3079">
                  <c:v>135</c:v>
                </c:pt>
                <c:pt idx="3080">
                  <c:v>112</c:v>
                </c:pt>
                <c:pt idx="3081">
                  <c:v>122</c:v>
                </c:pt>
                <c:pt idx="3082">
                  <c:v>175</c:v>
                </c:pt>
                <c:pt idx="3083">
                  <c:v>271</c:v>
                </c:pt>
                <c:pt idx="3084">
                  <c:v>122</c:v>
                </c:pt>
                <c:pt idx="3085">
                  <c:v>121</c:v>
                </c:pt>
                <c:pt idx="3086">
                  <c:v>141</c:v>
                </c:pt>
                <c:pt idx="3087">
                  <c:v>132</c:v>
                </c:pt>
                <c:pt idx="3088">
                  <c:v>145</c:v>
                </c:pt>
                <c:pt idx="3089">
                  <c:v>103</c:v>
                </c:pt>
                <c:pt idx="3090">
                  <c:v>107</c:v>
                </c:pt>
                <c:pt idx="3091">
                  <c:v>137</c:v>
                </c:pt>
                <c:pt idx="3092">
                  <c:v>92</c:v>
                </c:pt>
                <c:pt idx="3093">
                  <c:v>95</c:v>
                </c:pt>
                <c:pt idx="3094">
                  <c:v>93</c:v>
                </c:pt>
                <c:pt idx="3095">
                  <c:v>104</c:v>
                </c:pt>
                <c:pt idx="3096">
                  <c:v>119</c:v>
                </c:pt>
                <c:pt idx="3097">
                  <c:v>114</c:v>
                </c:pt>
                <c:pt idx="3098">
                  <c:v>101</c:v>
                </c:pt>
                <c:pt idx="3099">
                  <c:v>89</c:v>
                </c:pt>
                <c:pt idx="3100">
                  <c:v>90</c:v>
                </c:pt>
                <c:pt idx="3101">
                  <c:v>84</c:v>
                </c:pt>
                <c:pt idx="3102">
                  <c:v>101</c:v>
                </c:pt>
                <c:pt idx="3103">
                  <c:v>104</c:v>
                </c:pt>
                <c:pt idx="3104">
                  <c:v>101</c:v>
                </c:pt>
                <c:pt idx="3105">
                  <c:v>86</c:v>
                </c:pt>
                <c:pt idx="3106">
                  <c:v>90</c:v>
                </c:pt>
                <c:pt idx="3107">
                  <c:v>125</c:v>
                </c:pt>
                <c:pt idx="3108">
                  <c:v>108</c:v>
                </c:pt>
                <c:pt idx="3109">
                  <c:v>104</c:v>
                </c:pt>
                <c:pt idx="3110">
                  <c:v>104</c:v>
                </c:pt>
                <c:pt idx="3111">
                  <c:v>100</c:v>
                </c:pt>
                <c:pt idx="3112">
                  <c:v>98</c:v>
                </c:pt>
                <c:pt idx="3113">
                  <c:v>136</c:v>
                </c:pt>
                <c:pt idx="3114">
                  <c:v>110</c:v>
                </c:pt>
                <c:pt idx="3115">
                  <c:v>102</c:v>
                </c:pt>
                <c:pt idx="3116">
                  <c:v>115</c:v>
                </c:pt>
                <c:pt idx="3117">
                  <c:v>110</c:v>
                </c:pt>
                <c:pt idx="3118">
                  <c:v>90</c:v>
                </c:pt>
                <c:pt idx="3119">
                  <c:v>100</c:v>
                </c:pt>
                <c:pt idx="3120">
                  <c:v>113</c:v>
                </c:pt>
                <c:pt idx="3121">
                  <c:v>103</c:v>
                </c:pt>
                <c:pt idx="3122">
                  <c:v>97</c:v>
                </c:pt>
                <c:pt idx="3123">
                  <c:v>122</c:v>
                </c:pt>
                <c:pt idx="3124">
                  <c:v>91</c:v>
                </c:pt>
                <c:pt idx="3125">
                  <c:v>86</c:v>
                </c:pt>
                <c:pt idx="3126">
                  <c:v>101</c:v>
                </c:pt>
                <c:pt idx="3127">
                  <c:v>82</c:v>
                </c:pt>
                <c:pt idx="3128">
                  <c:v>93</c:v>
                </c:pt>
                <c:pt idx="3129">
                  <c:v>87</c:v>
                </c:pt>
                <c:pt idx="3130">
                  <c:v>110</c:v>
                </c:pt>
                <c:pt idx="3131">
                  <c:v>105</c:v>
                </c:pt>
                <c:pt idx="3132">
                  <c:v>143</c:v>
                </c:pt>
                <c:pt idx="3133">
                  <c:v>118</c:v>
                </c:pt>
                <c:pt idx="3134">
                  <c:v>114</c:v>
                </c:pt>
                <c:pt idx="3135">
                  <c:v>110</c:v>
                </c:pt>
                <c:pt idx="3136">
                  <c:v>117</c:v>
                </c:pt>
                <c:pt idx="3137">
                  <c:v>116</c:v>
                </c:pt>
                <c:pt idx="3138">
                  <c:v>121</c:v>
                </c:pt>
                <c:pt idx="3139">
                  <c:v>104</c:v>
                </c:pt>
                <c:pt idx="3140">
                  <c:v>116</c:v>
                </c:pt>
                <c:pt idx="3141">
                  <c:v>95</c:v>
                </c:pt>
                <c:pt idx="3142">
                  <c:v>104</c:v>
                </c:pt>
                <c:pt idx="3143">
                  <c:v>97</c:v>
                </c:pt>
                <c:pt idx="3144">
                  <c:v>110</c:v>
                </c:pt>
                <c:pt idx="3145">
                  <c:v>107</c:v>
                </c:pt>
                <c:pt idx="3146">
                  <c:v>109</c:v>
                </c:pt>
                <c:pt idx="3147">
                  <c:v>80</c:v>
                </c:pt>
                <c:pt idx="3148">
                  <c:v>86</c:v>
                </c:pt>
                <c:pt idx="3149">
                  <c:v>130</c:v>
                </c:pt>
                <c:pt idx="3150">
                  <c:v>119</c:v>
                </c:pt>
                <c:pt idx="3151">
                  <c:v>98</c:v>
                </c:pt>
                <c:pt idx="3152">
                  <c:v>130</c:v>
                </c:pt>
                <c:pt idx="3153">
                  <c:v>99</c:v>
                </c:pt>
                <c:pt idx="3154">
                  <c:v>99</c:v>
                </c:pt>
                <c:pt idx="3155">
                  <c:v>107</c:v>
                </c:pt>
                <c:pt idx="3156">
                  <c:v>107</c:v>
                </c:pt>
                <c:pt idx="3157">
                  <c:v>94</c:v>
                </c:pt>
                <c:pt idx="3158">
                  <c:v>115</c:v>
                </c:pt>
                <c:pt idx="3159">
                  <c:v>109</c:v>
                </c:pt>
                <c:pt idx="3160">
                  <c:v>112</c:v>
                </c:pt>
                <c:pt idx="3161">
                  <c:v>129</c:v>
                </c:pt>
                <c:pt idx="3162">
                  <c:v>112</c:v>
                </c:pt>
                <c:pt idx="3163">
                  <c:v>125</c:v>
                </c:pt>
                <c:pt idx="3164">
                  <c:v>104</c:v>
                </c:pt>
                <c:pt idx="3165">
                  <c:v>95</c:v>
                </c:pt>
                <c:pt idx="3166">
                  <c:v>121</c:v>
                </c:pt>
                <c:pt idx="3167">
                  <c:v>96</c:v>
                </c:pt>
                <c:pt idx="3168">
                  <c:v>85</c:v>
                </c:pt>
                <c:pt idx="3169">
                  <c:v>110</c:v>
                </c:pt>
                <c:pt idx="3170">
                  <c:v>131</c:v>
                </c:pt>
                <c:pt idx="3171">
                  <c:v>115</c:v>
                </c:pt>
                <c:pt idx="3172">
                  <c:v>105</c:v>
                </c:pt>
                <c:pt idx="3173">
                  <c:v>118</c:v>
                </c:pt>
                <c:pt idx="3174">
                  <c:v>158</c:v>
                </c:pt>
                <c:pt idx="3175">
                  <c:v>127</c:v>
                </c:pt>
                <c:pt idx="3176">
                  <c:v>135</c:v>
                </c:pt>
                <c:pt idx="3177">
                  <c:v>132</c:v>
                </c:pt>
                <c:pt idx="3178">
                  <c:v>143</c:v>
                </c:pt>
                <c:pt idx="3179">
                  <c:v>101</c:v>
                </c:pt>
                <c:pt idx="3180">
                  <c:v>104</c:v>
                </c:pt>
                <c:pt idx="3181">
                  <c:v>131</c:v>
                </c:pt>
                <c:pt idx="3182">
                  <c:v>144</c:v>
                </c:pt>
                <c:pt idx="3183">
                  <c:v>100</c:v>
                </c:pt>
                <c:pt idx="3184">
                  <c:v>135</c:v>
                </c:pt>
                <c:pt idx="3185">
                  <c:v>111</c:v>
                </c:pt>
                <c:pt idx="3186">
                  <c:v>123</c:v>
                </c:pt>
                <c:pt idx="3187">
                  <c:v>133</c:v>
                </c:pt>
                <c:pt idx="3188">
                  <c:v>109</c:v>
                </c:pt>
                <c:pt idx="3189">
                  <c:v>111</c:v>
                </c:pt>
                <c:pt idx="3190">
                  <c:v>103</c:v>
                </c:pt>
                <c:pt idx="3191">
                  <c:v>119</c:v>
                </c:pt>
                <c:pt idx="3192">
                  <c:v>108</c:v>
                </c:pt>
                <c:pt idx="3193">
                  <c:v>127</c:v>
                </c:pt>
                <c:pt idx="3194">
                  <c:v>114</c:v>
                </c:pt>
                <c:pt idx="3195">
                  <c:v>118</c:v>
                </c:pt>
                <c:pt idx="3196">
                  <c:v>129</c:v>
                </c:pt>
                <c:pt idx="3197">
                  <c:v>100</c:v>
                </c:pt>
                <c:pt idx="3198">
                  <c:v>110</c:v>
                </c:pt>
                <c:pt idx="3199">
                  <c:v>96</c:v>
                </c:pt>
                <c:pt idx="3200">
                  <c:v>102</c:v>
                </c:pt>
                <c:pt idx="3201">
                  <c:v>93</c:v>
                </c:pt>
                <c:pt idx="3202">
                  <c:v>101</c:v>
                </c:pt>
                <c:pt idx="3203">
                  <c:v>133</c:v>
                </c:pt>
                <c:pt idx="3204">
                  <c:v>123</c:v>
                </c:pt>
                <c:pt idx="3205">
                  <c:v>120</c:v>
                </c:pt>
                <c:pt idx="3206">
                  <c:v>111</c:v>
                </c:pt>
                <c:pt idx="3207">
                  <c:v>97</c:v>
                </c:pt>
                <c:pt idx="3208">
                  <c:v>150</c:v>
                </c:pt>
                <c:pt idx="3209">
                  <c:v>129</c:v>
                </c:pt>
                <c:pt idx="3210">
                  <c:v>106</c:v>
                </c:pt>
                <c:pt idx="3211">
                  <c:v>134</c:v>
                </c:pt>
                <c:pt idx="3212">
                  <c:v>121</c:v>
                </c:pt>
                <c:pt idx="3213">
                  <c:v>121</c:v>
                </c:pt>
                <c:pt idx="3214">
                  <c:v>130</c:v>
                </c:pt>
                <c:pt idx="3215">
                  <c:v>102</c:v>
                </c:pt>
                <c:pt idx="3216">
                  <c:v>108</c:v>
                </c:pt>
                <c:pt idx="3217">
                  <c:v>94</c:v>
                </c:pt>
                <c:pt idx="3218">
                  <c:v>121</c:v>
                </c:pt>
                <c:pt idx="3219">
                  <c:v>108</c:v>
                </c:pt>
                <c:pt idx="3220">
                  <c:v>110</c:v>
                </c:pt>
                <c:pt idx="3221">
                  <c:v>159</c:v>
                </c:pt>
                <c:pt idx="3222">
                  <c:v>116</c:v>
                </c:pt>
                <c:pt idx="3223">
                  <c:v>136</c:v>
                </c:pt>
                <c:pt idx="3224">
                  <c:v>98</c:v>
                </c:pt>
                <c:pt idx="3225">
                  <c:v>129</c:v>
                </c:pt>
                <c:pt idx="3226">
                  <c:v>84</c:v>
                </c:pt>
                <c:pt idx="3227">
                  <c:v>118</c:v>
                </c:pt>
                <c:pt idx="3228">
                  <c:v>154</c:v>
                </c:pt>
                <c:pt idx="3229">
                  <c:v>107</c:v>
                </c:pt>
                <c:pt idx="3230">
                  <c:v>105</c:v>
                </c:pt>
                <c:pt idx="3231">
                  <c:v>105</c:v>
                </c:pt>
                <c:pt idx="3232">
                  <c:v>100</c:v>
                </c:pt>
                <c:pt idx="3233">
                  <c:v>92</c:v>
                </c:pt>
                <c:pt idx="3234">
                  <c:v>127</c:v>
                </c:pt>
                <c:pt idx="3235">
                  <c:v>105</c:v>
                </c:pt>
                <c:pt idx="3236">
                  <c:v>96</c:v>
                </c:pt>
                <c:pt idx="3237">
                  <c:v>93</c:v>
                </c:pt>
                <c:pt idx="3238">
                  <c:v>109</c:v>
                </c:pt>
                <c:pt idx="3239">
                  <c:v>105</c:v>
                </c:pt>
                <c:pt idx="3240">
                  <c:v>147</c:v>
                </c:pt>
                <c:pt idx="3241">
                  <c:v>90</c:v>
                </c:pt>
                <c:pt idx="3242">
                  <c:v>90</c:v>
                </c:pt>
                <c:pt idx="3243">
                  <c:v>98</c:v>
                </c:pt>
                <c:pt idx="3244">
                  <c:v>105</c:v>
                </c:pt>
                <c:pt idx="3245">
                  <c:v>129</c:v>
                </c:pt>
                <c:pt idx="3246">
                  <c:v>120</c:v>
                </c:pt>
                <c:pt idx="3247">
                  <c:v>95</c:v>
                </c:pt>
                <c:pt idx="3248">
                  <c:v>78</c:v>
                </c:pt>
                <c:pt idx="3249">
                  <c:v>84</c:v>
                </c:pt>
                <c:pt idx="3250">
                  <c:v>139</c:v>
                </c:pt>
                <c:pt idx="3251">
                  <c:v>194</c:v>
                </c:pt>
                <c:pt idx="3252">
                  <c:v>143</c:v>
                </c:pt>
                <c:pt idx="3253">
                  <c:v>145</c:v>
                </c:pt>
                <c:pt idx="3254">
                  <c:v>152</c:v>
                </c:pt>
                <c:pt idx="3255">
                  <c:v>140</c:v>
                </c:pt>
                <c:pt idx="3256">
                  <c:v>124</c:v>
                </c:pt>
                <c:pt idx="3257">
                  <c:v>123</c:v>
                </c:pt>
                <c:pt idx="3258">
                  <c:v>135</c:v>
                </c:pt>
                <c:pt idx="3259">
                  <c:v>119</c:v>
                </c:pt>
                <c:pt idx="3260">
                  <c:v>114</c:v>
                </c:pt>
                <c:pt idx="3261">
                  <c:v>139</c:v>
                </c:pt>
                <c:pt idx="3262">
                  <c:v>129</c:v>
                </c:pt>
                <c:pt idx="3263">
                  <c:v>103</c:v>
                </c:pt>
                <c:pt idx="3264">
                  <c:v>119</c:v>
                </c:pt>
                <c:pt idx="3265">
                  <c:v>128</c:v>
                </c:pt>
                <c:pt idx="3266">
                  <c:v>120</c:v>
                </c:pt>
                <c:pt idx="3267">
                  <c:v>102</c:v>
                </c:pt>
                <c:pt idx="3268">
                  <c:v>98</c:v>
                </c:pt>
                <c:pt idx="3269">
                  <c:v>139</c:v>
                </c:pt>
                <c:pt idx="3270">
                  <c:v>128</c:v>
                </c:pt>
                <c:pt idx="3271">
                  <c:v>124</c:v>
                </c:pt>
                <c:pt idx="3272">
                  <c:v>104</c:v>
                </c:pt>
                <c:pt idx="3273">
                  <c:v>123</c:v>
                </c:pt>
                <c:pt idx="3274">
                  <c:v>132</c:v>
                </c:pt>
                <c:pt idx="3275">
                  <c:v>108</c:v>
                </c:pt>
                <c:pt idx="3276">
                  <c:v>114</c:v>
                </c:pt>
                <c:pt idx="3277">
                  <c:v>131</c:v>
                </c:pt>
                <c:pt idx="3278">
                  <c:v>126</c:v>
                </c:pt>
                <c:pt idx="3279">
                  <c:v>131</c:v>
                </c:pt>
                <c:pt idx="3280">
                  <c:v>135</c:v>
                </c:pt>
                <c:pt idx="3281">
                  <c:v>118</c:v>
                </c:pt>
                <c:pt idx="3282">
                  <c:v>121</c:v>
                </c:pt>
                <c:pt idx="3283">
                  <c:v>101</c:v>
                </c:pt>
                <c:pt idx="3284">
                  <c:v>114</c:v>
                </c:pt>
                <c:pt idx="3285">
                  <c:v>119</c:v>
                </c:pt>
                <c:pt idx="3286">
                  <c:v>120</c:v>
                </c:pt>
                <c:pt idx="3287">
                  <c:v>102</c:v>
                </c:pt>
                <c:pt idx="3288">
                  <c:v>135</c:v>
                </c:pt>
                <c:pt idx="3289">
                  <c:v>112</c:v>
                </c:pt>
                <c:pt idx="3290">
                  <c:v>110</c:v>
                </c:pt>
                <c:pt idx="3291">
                  <c:v>104</c:v>
                </c:pt>
                <c:pt idx="3292">
                  <c:v>122</c:v>
                </c:pt>
                <c:pt idx="3293">
                  <c:v>125</c:v>
                </c:pt>
                <c:pt idx="3294">
                  <c:v>109</c:v>
                </c:pt>
                <c:pt idx="3295">
                  <c:v>112</c:v>
                </c:pt>
                <c:pt idx="3296">
                  <c:v>136</c:v>
                </c:pt>
                <c:pt idx="3297">
                  <c:v>96</c:v>
                </c:pt>
                <c:pt idx="3298">
                  <c:v>113</c:v>
                </c:pt>
                <c:pt idx="3299">
                  <c:v>120</c:v>
                </c:pt>
                <c:pt idx="3300">
                  <c:v>102</c:v>
                </c:pt>
                <c:pt idx="3301">
                  <c:v>134</c:v>
                </c:pt>
                <c:pt idx="3302">
                  <c:v>107</c:v>
                </c:pt>
                <c:pt idx="3303">
                  <c:v>96</c:v>
                </c:pt>
                <c:pt idx="3304">
                  <c:v>120</c:v>
                </c:pt>
                <c:pt idx="3305">
                  <c:v>120</c:v>
                </c:pt>
                <c:pt idx="3306">
                  <c:v>109</c:v>
                </c:pt>
                <c:pt idx="3307">
                  <c:v>137</c:v>
                </c:pt>
                <c:pt idx="3308">
                  <c:v>134</c:v>
                </c:pt>
                <c:pt idx="3309">
                  <c:v>107</c:v>
                </c:pt>
                <c:pt idx="3310">
                  <c:v>135</c:v>
                </c:pt>
                <c:pt idx="3311">
                  <c:v>112</c:v>
                </c:pt>
                <c:pt idx="3312">
                  <c:v>102</c:v>
                </c:pt>
                <c:pt idx="3313">
                  <c:v>132</c:v>
                </c:pt>
                <c:pt idx="3314">
                  <c:v>133</c:v>
                </c:pt>
                <c:pt idx="3315">
                  <c:v>110</c:v>
                </c:pt>
                <c:pt idx="3316">
                  <c:v>101</c:v>
                </c:pt>
                <c:pt idx="3317">
                  <c:v>97</c:v>
                </c:pt>
                <c:pt idx="3318">
                  <c:v>111</c:v>
                </c:pt>
                <c:pt idx="3319">
                  <c:v>118</c:v>
                </c:pt>
                <c:pt idx="3320">
                  <c:v>104</c:v>
                </c:pt>
                <c:pt idx="3321">
                  <c:v>120</c:v>
                </c:pt>
                <c:pt idx="3322">
                  <c:v>135</c:v>
                </c:pt>
                <c:pt idx="3323">
                  <c:v>98</c:v>
                </c:pt>
                <c:pt idx="3324">
                  <c:v>132</c:v>
                </c:pt>
                <c:pt idx="3325">
                  <c:v>95</c:v>
                </c:pt>
                <c:pt idx="3326">
                  <c:v>144</c:v>
                </c:pt>
                <c:pt idx="3327">
                  <c:v>127</c:v>
                </c:pt>
                <c:pt idx="3328">
                  <c:v>176</c:v>
                </c:pt>
                <c:pt idx="3329">
                  <c:v>93</c:v>
                </c:pt>
                <c:pt idx="3330">
                  <c:v>143</c:v>
                </c:pt>
                <c:pt idx="3331">
                  <c:v>99</c:v>
                </c:pt>
                <c:pt idx="3332">
                  <c:v>125</c:v>
                </c:pt>
                <c:pt idx="3333">
                  <c:v>96</c:v>
                </c:pt>
                <c:pt idx="3334">
                  <c:v>97</c:v>
                </c:pt>
                <c:pt idx="3335">
                  <c:v>121</c:v>
                </c:pt>
                <c:pt idx="3336">
                  <c:v>90</c:v>
                </c:pt>
                <c:pt idx="3337">
                  <c:v>96</c:v>
                </c:pt>
                <c:pt idx="3338">
                  <c:v>97</c:v>
                </c:pt>
                <c:pt idx="3339">
                  <c:v>141</c:v>
                </c:pt>
                <c:pt idx="3340">
                  <c:v>99</c:v>
                </c:pt>
                <c:pt idx="3341">
                  <c:v>90</c:v>
                </c:pt>
                <c:pt idx="3342">
                  <c:v>112</c:v>
                </c:pt>
                <c:pt idx="3343">
                  <c:v>111</c:v>
                </c:pt>
                <c:pt idx="3344">
                  <c:v>112</c:v>
                </c:pt>
                <c:pt idx="3345">
                  <c:v>91</c:v>
                </c:pt>
                <c:pt idx="3346">
                  <c:v>117</c:v>
                </c:pt>
                <c:pt idx="3347">
                  <c:v>109</c:v>
                </c:pt>
                <c:pt idx="3348">
                  <c:v>140</c:v>
                </c:pt>
                <c:pt idx="3349">
                  <c:v>105</c:v>
                </c:pt>
                <c:pt idx="3350">
                  <c:v>106</c:v>
                </c:pt>
                <c:pt idx="3351">
                  <c:v>80</c:v>
                </c:pt>
                <c:pt idx="3352">
                  <c:v>102</c:v>
                </c:pt>
                <c:pt idx="3353">
                  <c:v>92</c:v>
                </c:pt>
                <c:pt idx="3354">
                  <c:v>118</c:v>
                </c:pt>
                <c:pt idx="3355">
                  <c:v>86</c:v>
                </c:pt>
                <c:pt idx="3356">
                  <c:v>104</c:v>
                </c:pt>
                <c:pt idx="3357">
                  <c:v>100</c:v>
                </c:pt>
                <c:pt idx="3358">
                  <c:v>112</c:v>
                </c:pt>
                <c:pt idx="3359">
                  <c:v>108</c:v>
                </c:pt>
                <c:pt idx="3360">
                  <c:v>114</c:v>
                </c:pt>
                <c:pt idx="3361">
                  <c:v>88</c:v>
                </c:pt>
                <c:pt idx="3362">
                  <c:v>122</c:v>
                </c:pt>
                <c:pt idx="3363">
                  <c:v>90</c:v>
                </c:pt>
                <c:pt idx="3364">
                  <c:v>97</c:v>
                </c:pt>
                <c:pt idx="3365">
                  <c:v>97</c:v>
                </c:pt>
                <c:pt idx="3366">
                  <c:v>126</c:v>
                </c:pt>
                <c:pt idx="3367">
                  <c:v>103</c:v>
                </c:pt>
                <c:pt idx="3368">
                  <c:v>129</c:v>
                </c:pt>
                <c:pt idx="3369">
                  <c:v>92</c:v>
                </c:pt>
                <c:pt idx="3370">
                  <c:v>93</c:v>
                </c:pt>
                <c:pt idx="3371">
                  <c:v>90</c:v>
                </c:pt>
                <c:pt idx="3372">
                  <c:v>124</c:v>
                </c:pt>
                <c:pt idx="3373">
                  <c:v>137</c:v>
                </c:pt>
                <c:pt idx="3374">
                  <c:v>118</c:v>
                </c:pt>
                <c:pt idx="3375">
                  <c:v>104</c:v>
                </c:pt>
                <c:pt idx="3376">
                  <c:v>124</c:v>
                </c:pt>
                <c:pt idx="3377">
                  <c:v>120</c:v>
                </c:pt>
                <c:pt idx="3378">
                  <c:v>115</c:v>
                </c:pt>
                <c:pt idx="3379">
                  <c:v>119</c:v>
                </c:pt>
                <c:pt idx="3380">
                  <c:v>119</c:v>
                </c:pt>
                <c:pt idx="3381">
                  <c:v>95</c:v>
                </c:pt>
                <c:pt idx="3382">
                  <c:v>108</c:v>
                </c:pt>
                <c:pt idx="3383">
                  <c:v>162</c:v>
                </c:pt>
                <c:pt idx="3384">
                  <c:v>92</c:v>
                </c:pt>
                <c:pt idx="3385">
                  <c:v>127</c:v>
                </c:pt>
                <c:pt idx="3386">
                  <c:v>134</c:v>
                </c:pt>
                <c:pt idx="3387">
                  <c:v>200</c:v>
                </c:pt>
                <c:pt idx="3388">
                  <c:v>105</c:v>
                </c:pt>
                <c:pt idx="3389">
                  <c:v>172</c:v>
                </c:pt>
                <c:pt idx="3390">
                  <c:v>148</c:v>
                </c:pt>
                <c:pt idx="3391">
                  <c:v>133</c:v>
                </c:pt>
                <c:pt idx="3392">
                  <c:v>170</c:v>
                </c:pt>
                <c:pt idx="3393">
                  <c:v>220</c:v>
                </c:pt>
                <c:pt idx="3394">
                  <c:v>139</c:v>
                </c:pt>
                <c:pt idx="3395">
                  <c:v>115</c:v>
                </c:pt>
                <c:pt idx="3396">
                  <c:v>144</c:v>
                </c:pt>
                <c:pt idx="3397">
                  <c:v>172</c:v>
                </c:pt>
                <c:pt idx="3398">
                  <c:v>96</c:v>
                </c:pt>
                <c:pt idx="3399">
                  <c:v>135</c:v>
                </c:pt>
                <c:pt idx="3400">
                  <c:v>142</c:v>
                </c:pt>
                <c:pt idx="3401">
                  <c:v>145</c:v>
                </c:pt>
                <c:pt idx="3402">
                  <c:v>130</c:v>
                </c:pt>
                <c:pt idx="3403">
                  <c:v>97</c:v>
                </c:pt>
                <c:pt idx="3404">
                  <c:v>104</c:v>
                </c:pt>
                <c:pt idx="3405">
                  <c:v>109</c:v>
                </c:pt>
                <c:pt idx="3406">
                  <c:v>106</c:v>
                </c:pt>
                <c:pt idx="3407">
                  <c:v>106</c:v>
                </c:pt>
                <c:pt idx="3408">
                  <c:v>109</c:v>
                </c:pt>
                <c:pt idx="3409">
                  <c:v>89</c:v>
                </c:pt>
                <c:pt idx="3410">
                  <c:v>133</c:v>
                </c:pt>
                <c:pt idx="3411">
                  <c:v>122</c:v>
                </c:pt>
                <c:pt idx="3412">
                  <c:v>109</c:v>
                </c:pt>
                <c:pt idx="3413">
                  <c:v>104</c:v>
                </c:pt>
                <c:pt idx="3414">
                  <c:v>94</c:v>
                </c:pt>
                <c:pt idx="3415">
                  <c:v>77</c:v>
                </c:pt>
                <c:pt idx="3416">
                  <c:v>131</c:v>
                </c:pt>
                <c:pt idx="3417">
                  <c:v>156</c:v>
                </c:pt>
                <c:pt idx="3418">
                  <c:v>136</c:v>
                </c:pt>
                <c:pt idx="3419">
                  <c:v>133</c:v>
                </c:pt>
                <c:pt idx="3420">
                  <c:v>132</c:v>
                </c:pt>
                <c:pt idx="3421">
                  <c:v>124</c:v>
                </c:pt>
                <c:pt idx="3422">
                  <c:v>136</c:v>
                </c:pt>
                <c:pt idx="3423">
                  <c:v>110</c:v>
                </c:pt>
                <c:pt idx="3424">
                  <c:v>140</c:v>
                </c:pt>
                <c:pt idx="3425">
                  <c:v>139</c:v>
                </c:pt>
                <c:pt idx="3426">
                  <c:v>106</c:v>
                </c:pt>
                <c:pt idx="3427">
                  <c:v>111</c:v>
                </c:pt>
                <c:pt idx="3428">
                  <c:v>112</c:v>
                </c:pt>
                <c:pt idx="3429">
                  <c:v>119</c:v>
                </c:pt>
                <c:pt idx="3430">
                  <c:v>99</c:v>
                </c:pt>
                <c:pt idx="3431">
                  <c:v>99</c:v>
                </c:pt>
                <c:pt idx="3432">
                  <c:v>109</c:v>
                </c:pt>
                <c:pt idx="3433">
                  <c:v>113</c:v>
                </c:pt>
                <c:pt idx="3434">
                  <c:v>145</c:v>
                </c:pt>
                <c:pt idx="3435">
                  <c:v>112</c:v>
                </c:pt>
                <c:pt idx="3436">
                  <c:v>109</c:v>
                </c:pt>
                <c:pt idx="3437">
                  <c:v>111</c:v>
                </c:pt>
                <c:pt idx="3438">
                  <c:v>106</c:v>
                </c:pt>
                <c:pt idx="3439">
                  <c:v>128</c:v>
                </c:pt>
                <c:pt idx="3440">
                  <c:v>126</c:v>
                </c:pt>
                <c:pt idx="3441">
                  <c:v>128</c:v>
                </c:pt>
                <c:pt idx="3442">
                  <c:v>124</c:v>
                </c:pt>
                <c:pt idx="3443">
                  <c:v>128</c:v>
                </c:pt>
                <c:pt idx="3444">
                  <c:v>91</c:v>
                </c:pt>
                <c:pt idx="3445">
                  <c:v>118</c:v>
                </c:pt>
                <c:pt idx="3446">
                  <c:v>111</c:v>
                </c:pt>
                <c:pt idx="3447">
                  <c:v>114</c:v>
                </c:pt>
                <c:pt idx="3448">
                  <c:v>138</c:v>
                </c:pt>
                <c:pt idx="3449">
                  <c:v>121</c:v>
                </c:pt>
                <c:pt idx="3450">
                  <c:v>138</c:v>
                </c:pt>
                <c:pt idx="3451">
                  <c:v>122</c:v>
                </c:pt>
                <c:pt idx="3452">
                  <c:v>120</c:v>
                </c:pt>
                <c:pt idx="3453">
                  <c:v>105</c:v>
                </c:pt>
                <c:pt idx="3454">
                  <c:v>112</c:v>
                </c:pt>
                <c:pt idx="3455">
                  <c:v>105</c:v>
                </c:pt>
                <c:pt idx="3456">
                  <c:v>113</c:v>
                </c:pt>
                <c:pt idx="3457">
                  <c:v>109</c:v>
                </c:pt>
                <c:pt idx="3458">
                  <c:v>108</c:v>
                </c:pt>
                <c:pt idx="3459">
                  <c:v>99</c:v>
                </c:pt>
                <c:pt idx="3460">
                  <c:v>105</c:v>
                </c:pt>
                <c:pt idx="3461">
                  <c:v>96</c:v>
                </c:pt>
                <c:pt idx="3462">
                  <c:v>107</c:v>
                </c:pt>
                <c:pt idx="3463">
                  <c:v>99</c:v>
                </c:pt>
                <c:pt idx="3464">
                  <c:v>85</c:v>
                </c:pt>
                <c:pt idx="3465">
                  <c:v>123</c:v>
                </c:pt>
                <c:pt idx="3466">
                  <c:v>82</c:v>
                </c:pt>
                <c:pt idx="3467">
                  <c:v>126</c:v>
                </c:pt>
                <c:pt idx="3468">
                  <c:v>128</c:v>
                </c:pt>
                <c:pt idx="3469">
                  <c:v>112</c:v>
                </c:pt>
                <c:pt idx="3470">
                  <c:v>116</c:v>
                </c:pt>
                <c:pt idx="3471">
                  <c:v>106</c:v>
                </c:pt>
                <c:pt idx="3472">
                  <c:v>94</c:v>
                </c:pt>
                <c:pt idx="3473">
                  <c:v>121</c:v>
                </c:pt>
                <c:pt idx="3474">
                  <c:v>99</c:v>
                </c:pt>
                <c:pt idx="3475">
                  <c:v>137</c:v>
                </c:pt>
                <c:pt idx="3476">
                  <c:v>115</c:v>
                </c:pt>
                <c:pt idx="3477">
                  <c:v>91</c:v>
                </c:pt>
                <c:pt idx="3478">
                  <c:v>104</c:v>
                </c:pt>
                <c:pt idx="3479">
                  <c:v>99</c:v>
                </c:pt>
                <c:pt idx="3480">
                  <c:v>92</c:v>
                </c:pt>
                <c:pt idx="3481">
                  <c:v>145</c:v>
                </c:pt>
                <c:pt idx="3482">
                  <c:v>146</c:v>
                </c:pt>
                <c:pt idx="3483">
                  <c:v>118</c:v>
                </c:pt>
                <c:pt idx="3484">
                  <c:v>125</c:v>
                </c:pt>
                <c:pt idx="3485">
                  <c:v>215</c:v>
                </c:pt>
                <c:pt idx="3486">
                  <c:v>289</c:v>
                </c:pt>
                <c:pt idx="3487">
                  <c:v>112</c:v>
                </c:pt>
                <c:pt idx="3488">
                  <c:v>111</c:v>
                </c:pt>
                <c:pt idx="3489">
                  <c:v>106</c:v>
                </c:pt>
                <c:pt idx="3490">
                  <c:v>125</c:v>
                </c:pt>
                <c:pt idx="3491">
                  <c:v>131</c:v>
                </c:pt>
                <c:pt idx="3492">
                  <c:v>120</c:v>
                </c:pt>
                <c:pt idx="3493">
                  <c:v>111</c:v>
                </c:pt>
                <c:pt idx="3494">
                  <c:v>94</c:v>
                </c:pt>
                <c:pt idx="3495">
                  <c:v>104</c:v>
                </c:pt>
                <c:pt idx="3496">
                  <c:v>120</c:v>
                </c:pt>
                <c:pt idx="3497">
                  <c:v>165</c:v>
                </c:pt>
                <c:pt idx="3498">
                  <c:v>122</c:v>
                </c:pt>
                <c:pt idx="3499">
                  <c:v>131</c:v>
                </c:pt>
                <c:pt idx="3500">
                  <c:v>100</c:v>
                </c:pt>
                <c:pt idx="3501">
                  <c:v>92</c:v>
                </c:pt>
                <c:pt idx="3502">
                  <c:v>103</c:v>
                </c:pt>
                <c:pt idx="3503">
                  <c:v>120</c:v>
                </c:pt>
                <c:pt idx="3504">
                  <c:v>120</c:v>
                </c:pt>
                <c:pt idx="3505">
                  <c:v>114</c:v>
                </c:pt>
                <c:pt idx="3506">
                  <c:v>89</c:v>
                </c:pt>
                <c:pt idx="3507">
                  <c:v>100</c:v>
                </c:pt>
                <c:pt idx="3508">
                  <c:v>93</c:v>
                </c:pt>
                <c:pt idx="3509">
                  <c:v>72</c:v>
                </c:pt>
                <c:pt idx="3510">
                  <c:v>103</c:v>
                </c:pt>
                <c:pt idx="3511">
                  <c:v>120</c:v>
                </c:pt>
                <c:pt idx="3512">
                  <c:v>87</c:v>
                </c:pt>
                <c:pt idx="3513">
                  <c:v>89</c:v>
                </c:pt>
                <c:pt idx="3514">
                  <c:v>87</c:v>
                </c:pt>
                <c:pt idx="3515">
                  <c:v>98</c:v>
                </c:pt>
                <c:pt idx="3516">
                  <c:v>95</c:v>
                </c:pt>
                <c:pt idx="3517">
                  <c:v>89</c:v>
                </c:pt>
                <c:pt idx="3518">
                  <c:v>86</c:v>
                </c:pt>
                <c:pt idx="3519">
                  <c:v>103</c:v>
                </c:pt>
                <c:pt idx="3520">
                  <c:v>130</c:v>
                </c:pt>
                <c:pt idx="3521">
                  <c:v>113</c:v>
                </c:pt>
                <c:pt idx="3522">
                  <c:v>100</c:v>
                </c:pt>
                <c:pt idx="3523">
                  <c:v>95</c:v>
                </c:pt>
                <c:pt idx="3524">
                  <c:v>107</c:v>
                </c:pt>
                <c:pt idx="3525">
                  <c:v>118</c:v>
                </c:pt>
                <c:pt idx="3526">
                  <c:v>103</c:v>
                </c:pt>
                <c:pt idx="3527">
                  <c:v>155</c:v>
                </c:pt>
                <c:pt idx="3528">
                  <c:v>89</c:v>
                </c:pt>
                <c:pt idx="3529">
                  <c:v>101</c:v>
                </c:pt>
                <c:pt idx="3530">
                  <c:v>99</c:v>
                </c:pt>
                <c:pt idx="3531">
                  <c:v>101</c:v>
                </c:pt>
                <c:pt idx="3532">
                  <c:v>99</c:v>
                </c:pt>
                <c:pt idx="3533">
                  <c:v>101</c:v>
                </c:pt>
                <c:pt idx="3534">
                  <c:v>97</c:v>
                </c:pt>
                <c:pt idx="3535">
                  <c:v>106</c:v>
                </c:pt>
                <c:pt idx="3536">
                  <c:v>101</c:v>
                </c:pt>
                <c:pt idx="3537">
                  <c:v>91</c:v>
                </c:pt>
                <c:pt idx="3538">
                  <c:v>141</c:v>
                </c:pt>
                <c:pt idx="3539">
                  <c:v>105</c:v>
                </c:pt>
                <c:pt idx="3540">
                  <c:v>104</c:v>
                </c:pt>
                <c:pt idx="3541">
                  <c:v>82</c:v>
                </c:pt>
                <c:pt idx="3542">
                  <c:v>92</c:v>
                </c:pt>
                <c:pt idx="3543">
                  <c:v>101</c:v>
                </c:pt>
                <c:pt idx="3544">
                  <c:v>108</c:v>
                </c:pt>
                <c:pt idx="3545">
                  <c:v>103</c:v>
                </c:pt>
                <c:pt idx="3546">
                  <c:v>113</c:v>
                </c:pt>
                <c:pt idx="3547">
                  <c:v>86</c:v>
                </c:pt>
                <c:pt idx="3548">
                  <c:v>104</c:v>
                </c:pt>
                <c:pt idx="3549">
                  <c:v>93</c:v>
                </c:pt>
                <c:pt idx="3550">
                  <c:v>91</c:v>
                </c:pt>
                <c:pt idx="3551">
                  <c:v>91</c:v>
                </c:pt>
                <c:pt idx="3552">
                  <c:v>97</c:v>
                </c:pt>
                <c:pt idx="3553">
                  <c:v>108</c:v>
                </c:pt>
                <c:pt idx="3554">
                  <c:v>96</c:v>
                </c:pt>
                <c:pt idx="3555">
                  <c:v>83</c:v>
                </c:pt>
                <c:pt idx="3556">
                  <c:v>119</c:v>
                </c:pt>
                <c:pt idx="3557">
                  <c:v>89</c:v>
                </c:pt>
                <c:pt idx="3558">
                  <c:v>126</c:v>
                </c:pt>
                <c:pt idx="3559">
                  <c:v>132</c:v>
                </c:pt>
                <c:pt idx="3560">
                  <c:v>103</c:v>
                </c:pt>
                <c:pt idx="3561">
                  <c:v>94</c:v>
                </c:pt>
                <c:pt idx="3562">
                  <c:v>120</c:v>
                </c:pt>
                <c:pt idx="3563">
                  <c:v>94</c:v>
                </c:pt>
                <c:pt idx="3564">
                  <c:v>105</c:v>
                </c:pt>
                <c:pt idx="3565">
                  <c:v>85</c:v>
                </c:pt>
                <c:pt idx="3566">
                  <c:v>81</c:v>
                </c:pt>
                <c:pt idx="3567">
                  <c:v>94</c:v>
                </c:pt>
                <c:pt idx="3568">
                  <c:v>96</c:v>
                </c:pt>
                <c:pt idx="3569">
                  <c:v>93</c:v>
                </c:pt>
                <c:pt idx="3570">
                  <c:v>90</c:v>
                </c:pt>
                <c:pt idx="3571">
                  <c:v>98</c:v>
                </c:pt>
                <c:pt idx="3572">
                  <c:v>89</c:v>
                </c:pt>
                <c:pt idx="3573">
                  <c:v>88</c:v>
                </c:pt>
                <c:pt idx="3574">
                  <c:v>95</c:v>
                </c:pt>
                <c:pt idx="3575">
                  <c:v>101</c:v>
                </c:pt>
                <c:pt idx="3576">
                  <c:v>91</c:v>
                </c:pt>
                <c:pt idx="3577">
                  <c:v>83</c:v>
                </c:pt>
                <c:pt idx="3578">
                  <c:v>95</c:v>
                </c:pt>
                <c:pt idx="3579">
                  <c:v>101</c:v>
                </c:pt>
                <c:pt idx="3580">
                  <c:v>108</c:v>
                </c:pt>
                <c:pt idx="3581">
                  <c:v>81</c:v>
                </c:pt>
                <c:pt idx="3582">
                  <c:v>84</c:v>
                </c:pt>
                <c:pt idx="3583">
                  <c:v>82</c:v>
                </c:pt>
                <c:pt idx="3584">
                  <c:v>150</c:v>
                </c:pt>
                <c:pt idx="3585">
                  <c:v>116</c:v>
                </c:pt>
                <c:pt idx="3586">
                  <c:v>111</c:v>
                </c:pt>
                <c:pt idx="3587">
                  <c:v>112</c:v>
                </c:pt>
                <c:pt idx="3588">
                  <c:v>120</c:v>
                </c:pt>
                <c:pt idx="3589">
                  <c:v>100</c:v>
                </c:pt>
                <c:pt idx="3590">
                  <c:v>87</c:v>
                </c:pt>
                <c:pt idx="3591">
                  <c:v>103</c:v>
                </c:pt>
                <c:pt idx="3592">
                  <c:v>89</c:v>
                </c:pt>
                <c:pt idx="3593">
                  <c:v>90</c:v>
                </c:pt>
                <c:pt idx="3594">
                  <c:v>101</c:v>
                </c:pt>
                <c:pt idx="3595">
                  <c:v>92</c:v>
                </c:pt>
                <c:pt idx="3596">
                  <c:v>92</c:v>
                </c:pt>
                <c:pt idx="3597">
                  <c:v>95</c:v>
                </c:pt>
                <c:pt idx="3598">
                  <c:v>121</c:v>
                </c:pt>
                <c:pt idx="3599">
                  <c:v>96</c:v>
                </c:pt>
                <c:pt idx="3600">
                  <c:v>90</c:v>
                </c:pt>
                <c:pt idx="3601">
                  <c:v>89</c:v>
                </c:pt>
                <c:pt idx="3602">
                  <c:v>99</c:v>
                </c:pt>
                <c:pt idx="3603">
                  <c:v>95</c:v>
                </c:pt>
                <c:pt idx="3604">
                  <c:v>104</c:v>
                </c:pt>
                <c:pt idx="3605">
                  <c:v>89</c:v>
                </c:pt>
                <c:pt idx="3606">
                  <c:v>92</c:v>
                </c:pt>
                <c:pt idx="3607">
                  <c:v>110</c:v>
                </c:pt>
                <c:pt idx="3608">
                  <c:v>100</c:v>
                </c:pt>
                <c:pt idx="3609">
                  <c:v>100</c:v>
                </c:pt>
                <c:pt idx="3610">
                  <c:v>109</c:v>
                </c:pt>
                <c:pt idx="3611">
                  <c:v>104</c:v>
                </c:pt>
                <c:pt idx="3612">
                  <c:v>98</c:v>
                </c:pt>
                <c:pt idx="3613">
                  <c:v>110</c:v>
                </c:pt>
                <c:pt idx="3614">
                  <c:v>84</c:v>
                </c:pt>
                <c:pt idx="3615">
                  <c:v>86</c:v>
                </c:pt>
                <c:pt idx="3616">
                  <c:v>66</c:v>
                </c:pt>
                <c:pt idx="3617">
                  <c:v>86</c:v>
                </c:pt>
                <c:pt idx="3618">
                  <c:v>125</c:v>
                </c:pt>
                <c:pt idx="3619">
                  <c:v>122</c:v>
                </c:pt>
                <c:pt idx="3620">
                  <c:v>134</c:v>
                </c:pt>
                <c:pt idx="3621">
                  <c:v>104</c:v>
                </c:pt>
                <c:pt idx="3622">
                  <c:v>98</c:v>
                </c:pt>
                <c:pt idx="3623">
                  <c:v>118</c:v>
                </c:pt>
                <c:pt idx="3624">
                  <c:v>109</c:v>
                </c:pt>
                <c:pt idx="3625">
                  <c:v>107</c:v>
                </c:pt>
                <c:pt idx="3626">
                  <c:v>112</c:v>
                </c:pt>
                <c:pt idx="3627">
                  <c:v>108</c:v>
                </c:pt>
                <c:pt idx="3628">
                  <c:v>93</c:v>
                </c:pt>
                <c:pt idx="3629">
                  <c:v>99</c:v>
                </c:pt>
                <c:pt idx="3630">
                  <c:v>89</c:v>
                </c:pt>
                <c:pt idx="3631">
                  <c:v>97</c:v>
                </c:pt>
                <c:pt idx="3632">
                  <c:v>99</c:v>
                </c:pt>
                <c:pt idx="3633">
                  <c:v>91</c:v>
                </c:pt>
                <c:pt idx="3634">
                  <c:v>99</c:v>
                </c:pt>
                <c:pt idx="3635">
                  <c:v>98</c:v>
                </c:pt>
                <c:pt idx="3636">
                  <c:v>97</c:v>
                </c:pt>
                <c:pt idx="3637">
                  <c:v>80</c:v>
                </c:pt>
                <c:pt idx="3638">
                  <c:v>97</c:v>
                </c:pt>
                <c:pt idx="3639">
                  <c:v>96</c:v>
                </c:pt>
                <c:pt idx="3640">
                  <c:v>93</c:v>
                </c:pt>
                <c:pt idx="3641">
                  <c:v>90</c:v>
                </c:pt>
                <c:pt idx="3642">
                  <c:v>96</c:v>
                </c:pt>
                <c:pt idx="3643">
                  <c:v>93</c:v>
                </c:pt>
                <c:pt idx="3644">
                  <c:v>92</c:v>
                </c:pt>
                <c:pt idx="3645">
                  <c:v>98</c:v>
                </c:pt>
                <c:pt idx="3646">
                  <c:v>87</c:v>
                </c:pt>
                <c:pt idx="3647">
                  <c:v>103</c:v>
                </c:pt>
                <c:pt idx="3648">
                  <c:v>83</c:v>
                </c:pt>
                <c:pt idx="3649">
                  <c:v>112</c:v>
                </c:pt>
                <c:pt idx="3650">
                  <c:v>94</c:v>
                </c:pt>
                <c:pt idx="3651">
                  <c:v>100</c:v>
                </c:pt>
                <c:pt idx="3652">
                  <c:v>140</c:v>
                </c:pt>
                <c:pt idx="3653">
                  <c:v>116</c:v>
                </c:pt>
                <c:pt idx="3654">
                  <c:v>97</c:v>
                </c:pt>
                <c:pt idx="3655">
                  <c:v>130</c:v>
                </c:pt>
                <c:pt idx="3656">
                  <c:v>91</c:v>
                </c:pt>
                <c:pt idx="3657">
                  <c:v>99</c:v>
                </c:pt>
                <c:pt idx="3658">
                  <c:v>109</c:v>
                </c:pt>
                <c:pt idx="3659">
                  <c:v>104</c:v>
                </c:pt>
                <c:pt idx="3660">
                  <c:v>115</c:v>
                </c:pt>
                <c:pt idx="3661">
                  <c:v>89</c:v>
                </c:pt>
                <c:pt idx="3662">
                  <c:v>98</c:v>
                </c:pt>
                <c:pt idx="3663">
                  <c:v>91</c:v>
                </c:pt>
                <c:pt idx="3664">
                  <c:v>83</c:v>
                </c:pt>
                <c:pt idx="3665">
                  <c:v>93</c:v>
                </c:pt>
                <c:pt idx="3666">
                  <c:v>85</c:v>
                </c:pt>
                <c:pt idx="3667">
                  <c:v>99</c:v>
                </c:pt>
                <c:pt idx="3668">
                  <c:v>99</c:v>
                </c:pt>
                <c:pt idx="3669">
                  <c:v>90</c:v>
                </c:pt>
                <c:pt idx="3670">
                  <c:v>90</c:v>
                </c:pt>
                <c:pt idx="3671">
                  <c:v>92</c:v>
                </c:pt>
                <c:pt idx="3672">
                  <c:v>98</c:v>
                </c:pt>
                <c:pt idx="3673">
                  <c:v>137</c:v>
                </c:pt>
                <c:pt idx="3674">
                  <c:v>92</c:v>
                </c:pt>
                <c:pt idx="3675">
                  <c:v>75</c:v>
                </c:pt>
                <c:pt idx="3676">
                  <c:v>101</c:v>
                </c:pt>
                <c:pt idx="3677">
                  <c:v>101</c:v>
                </c:pt>
                <c:pt idx="3678">
                  <c:v>83</c:v>
                </c:pt>
                <c:pt idx="3679">
                  <c:v>87</c:v>
                </c:pt>
                <c:pt idx="3680">
                  <c:v>101</c:v>
                </c:pt>
                <c:pt idx="3681">
                  <c:v>91</c:v>
                </c:pt>
                <c:pt idx="3682">
                  <c:v>84</c:v>
                </c:pt>
                <c:pt idx="3683">
                  <c:v>98</c:v>
                </c:pt>
                <c:pt idx="3684">
                  <c:v>88</c:v>
                </c:pt>
                <c:pt idx="3685">
                  <c:v>118</c:v>
                </c:pt>
                <c:pt idx="3686">
                  <c:v>96</c:v>
                </c:pt>
                <c:pt idx="3687">
                  <c:v>93</c:v>
                </c:pt>
                <c:pt idx="3688">
                  <c:v>88</c:v>
                </c:pt>
                <c:pt idx="3689">
                  <c:v>90</c:v>
                </c:pt>
                <c:pt idx="3690">
                  <c:v>86</c:v>
                </c:pt>
                <c:pt idx="3691">
                  <c:v>88</c:v>
                </c:pt>
                <c:pt idx="3692">
                  <c:v>97</c:v>
                </c:pt>
                <c:pt idx="3693">
                  <c:v>103</c:v>
                </c:pt>
                <c:pt idx="3694">
                  <c:v>91</c:v>
                </c:pt>
                <c:pt idx="3695">
                  <c:v>105</c:v>
                </c:pt>
                <c:pt idx="3696">
                  <c:v>89</c:v>
                </c:pt>
                <c:pt idx="3697">
                  <c:v>101</c:v>
                </c:pt>
                <c:pt idx="3698">
                  <c:v>88</c:v>
                </c:pt>
                <c:pt idx="3699">
                  <c:v>81</c:v>
                </c:pt>
                <c:pt idx="3700">
                  <c:v>110</c:v>
                </c:pt>
                <c:pt idx="3701">
                  <c:v>100</c:v>
                </c:pt>
                <c:pt idx="3702">
                  <c:v>104</c:v>
                </c:pt>
                <c:pt idx="3703">
                  <c:v>103</c:v>
                </c:pt>
                <c:pt idx="3704">
                  <c:v>112</c:v>
                </c:pt>
                <c:pt idx="3705">
                  <c:v>93</c:v>
                </c:pt>
                <c:pt idx="3706">
                  <c:v>100</c:v>
                </c:pt>
                <c:pt idx="3707">
                  <c:v>98</c:v>
                </c:pt>
                <c:pt idx="3708">
                  <c:v>90</c:v>
                </c:pt>
                <c:pt idx="3709">
                  <c:v>146</c:v>
                </c:pt>
                <c:pt idx="3710">
                  <c:v>174</c:v>
                </c:pt>
                <c:pt idx="3711">
                  <c:v>138</c:v>
                </c:pt>
                <c:pt idx="3712">
                  <c:v>128</c:v>
                </c:pt>
                <c:pt idx="3713">
                  <c:v>96</c:v>
                </c:pt>
                <c:pt idx="3714">
                  <c:v>123</c:v>
                </c:pt>
                <c:pt idx="3715">
                  <c:v>133</c:v>
                </c:pt>
                <c:pt idx="3716">
                  <c:v>98</c:v>
                </c:pt>
                <c:pt idx="3717">
                  <c:v>91</c:v>
                </c:pt>
                <c:pt idx="3718">
                  <c:v>85</c:v>
                </c:pt>
                <c:pt idx="3719">
                  <c:v>97</c:v>
                </c:pt>
                <c:pt idx="3720">
                  <c:v>113</c:v>
                </c:pt>
                <c:pt idx="3721">
                  <c:v>108</c:v>
                </c:pt>
                <c:pt idx="3722">
                  <c:v>108</c:v>
                </c:pt>
                <c:pt idx="3723">
                  <c:v>113</c:v>
                </c:pt>
                <c:pt idx="3724">
                  <c:v>91</c:v>
                </c:pt>
                <c:pt idx="3725">
                  <c:v>106</c:v>
                </c:pt>
                <c:pt idx="3726">
                  <c:v>99</c:v>
                </c:pt>
                <c:pt idx="3727">
                  <c:v>91</c:v>
                </c:pt>
                <c:pt idx="3728">
                  <c:v>117</c:v>
                </c:pt>
                <c:pt idx="3729">
                  <c:v>120</c:v>
                </c:pt>
                <c:pt idx="3730">
                  <c:v>114</c:v>
                </c:pt>
                <c:pt idx="3731">
                  <c:v>106</c:v>
                </c:pt>
                <c:pt idx="3732">
                  <c:v>110</c:v>
                </c:pt>
                <c:pt idx="3733">
                  <c:v>95</c:v>
                </c:pt>
                <c:pt idx="3734">
                  <c:v>115</c:v>
                </c:pt>
                <c:pt idx="3735">
                  <c:v>142</c:v>
                </c:pt>
                <c:pt idx="3736">
                  <c:v>78</c:v>
                </c:pt>
              </c:numCache>
            </c:numRef>
          </c:xVal>
          <c:yVal>
            <c:numRef>
              <c:f>'B.Movie Duration Analysis'!$B$2:$B$3738</c:f>
              <c:numCache>
                <c:formatCode>General</c:formatCode>
                <c:ptCount val="3737"/>
                <c:pt idx="0">
                  <c:v>3.7</c:v>
                </c:pt>
                <c:pt idx="1">
                  <c:v>7</c:v>
                </c:pt>
                <c:pt idx="2">
                  <c:v>8.1</c:v>
                </c:pt>
                <c:pt idx="3">
                  <c:v>5.4</c:v>
                </c:pt>
                <c:pt idx="4">
                  <c:v>6.2</c:v>
                </c:pt>
                <c:pt idx="5">
                  <c:v>5.0999999999999996</c:v>
                </c:pt>
                <c:pt idx="6">
                  <c:v>6.7</c:v>
                </c:pt>
                <c:pt idx="7">
                  <c:v>8.3000000000000007</c:v>
                </c:pt>
                <c:pt idx="8">
                  <c:v>6</c:v>
                </c:pt>
                <c:pt idx="9">
                  <c:v>7.6</c:v>
                </c:pt>
                <c:pt idx="10">
                  <c:v>6.4</c:v>
                </c:pt>
                <c:pt idx="11">
                  <c:v>4.8</c:v>
                </c:pt>
                <c:pt idx="12">
                  <c:v>7.6</c:v>
                </c:pt>
                <c:pt idx="13">
                  <c:v>8.5</c:v>
                </c:pt>
                <c:pt idx="14">
                  <c:v>6.2</c:v>
                </c:pt>
                <c:pt idx="15">
                  <c:v>7.9</c:v>
                </c:pt>
                <c:pt idx="16">
                  <c:v>8</c:v>
                </c:pt>
                <c:pt idx="17">
                  <c:v>6.7</c:v>
                </c:pt>
                <c:pt idx="18">
                  <c:v>7.3</c:v>
                </c:pt>
                <c:pt idx="19">
                  <c:v>7.2</c:v>
                </c:pt>
                <c:pt idx="20">
                  <c:v>7.6</c:v>
                </c:pt>
                <c:pt idx="21">
                  <c:v>7</c:v>
                </c:pt>
                <c:pt idx="22">
                  <c:v>7.9</c:v>
                </c:pt>
                <c:pt idx="23">
                  <c:v>6.7</c:v>
                </c:pt>
                <c:pt idx="24">
                  <c:v>6.9</c:v>
                </c:pt>
                <c:pt idx="25">
                  <c:v>7.8</c:v>
                </c:pt>
                <c:pt idx="26">
                  <c:v>5.0999999999999996</c:v>
                </c:pt>
                <c:pt idx="27">
                  <c:v>6.3</c:v>
                </c:pt>
                <c:pt idx="28">
                  <c:v>6.5</c:v>
                </c:pt>
                <c:pt idx="29">
                  <c:v>5.4</c:v>
                </c:pt>
                <c:pt idx="30">
                  <c:v>6</c:v>
                </c:pt>
                <c:pt idx="31">
                  <c:v>7.2</c:v>
                </c:pt>
                <c:pt idx="32">
                  <c:v>6.9</c:v>
                </c:pt>
                <c:pt idx="33">
                  <c:v>7.1</c:v>
                </c:pt>
                <c:pt idx="34">
                  <c:v>8</c:v>
                </c:pt>
                <c:pt idx="35">
                  <c:v>7</c:v>
                </c:pt>
                <c:pt idx="36">
                  <c:v>6.8</c:v>
                </c:pt>
                <c:pt idx="37">
                  <c:v>6.6</c:v>
                </c:pt>
                <c:pt idx="38">
                  <c:v>5.9</c:v>
                </c:pt>
                <c:pt idx="39">
                  <c:v>6.9</c:v>
                </c:pt>
                <c:pt idx="40">
                  <c:v>6.3</c:v>
                </c:pt>
                <c:pt idx="41">
                  <c:v>6.4</c:v>
                </c:pt>
                <c:pt idx="42">
                  <c:v>5.5</c:v>
                </c:pt>
                <c:pt idx="43">
                  <c:v>7</c:v>
                </c:pt>
                <c:pt idx="44">
                  <c:v>5.8</c:v>
                </c:pt>
                <c:pt idx="45">
                  <c:v>5.6</c:v>
                </c:pt>
                <c:pt idx="46">
                  <c:v>6.5</c:v>
                </c:pt>
                <c:pt idx="47">
                  <c:v>7.3</c:v>
                </c:pt>
                <c:pt idx="48">
                  <c:v>5.7</c:v>
                </c:pt>
                <c:pt idx="49">
                  <c:v>5.0999999999999996</c:v>
                </c:pt>
                <c:pt idx="50">
                  <c:v>6.2</c:v>
                </c:pt>
                <c:pt idx="51">
                  <c:v>6.1</c:v>
                </c:pt>
                <c:pt idx="52">
                  <c:v>5.5</c:v>
                </c:pt>
                <c:pt idx="53">
                  <c:v>5.8</c:v>
                </c:pt>
                <c:pt idx="54">
                  <c:v>4.8</c:v>
                </c:pt>
                <c:pt idx="55">
                  <c:v>4.4000000000000004</c:v>
                </c:pt>
                <c:pt idx="56">
                  <c:v>6.3</c:v>
                </c:pt>
                <c:pt idx="57">
                  <c:v>6.6</c:v>
                </c:pt>
                <c:pt idx="58">
                  <c:v>6.7</c:v>
                </c:pt>
                <c:pt idx="59">
                  <c:v>7.6</c:v>
                </c:pt>
                <c:pt idx="60">
                  <c:v>5</c:v>
                </c:pt>
                <c:pt idx="61">
                  <c:v>6.3</c:v>
                </c:pt>
                <c:pt idx="62">
                  <c:v>6.9</c:v>
                </c:pt>
                <c:pt idx="63">
                  <c:v>5.5</c:v>
                </c:pt>
                <c:pt idx="64">
                  <c:v>6.7</c:v>
                </c:pt>
                <c:pt idx="65">
                  <c:v>5.2</c:v>
                </c:pt>
                <c:pt idx="66">
                  <c:v>7.1</c:v>
                </c:pt>
                <c:pt idx="67">
                  <c:v>5.4</c:v>
                </c:pt>
                <c:pt idx="68">
                  <c:v>6.4</c:v>
                </c:pt>
                <c:pt idx="69">
                  <c:v>6.1</c:v>
                </c:pt>
                <c:pt idx="70">
                  <c:v>6.8</c:v>
                </c:pt>
                <c:pt idx="71">
                  <c:v>5.8</c:v>
                </c:pt>
                <c:pt idx="72">
                  <c:v>6.1</c:v>
                </c:pt>
                <c:pt idx="73">
                  <c:v>4.8</c:v>
                </c:pt>
                <c:pt idx="74">
                  <c:v>6.9</c:v>
                </c:pt>
                <c:pt idx="75">
                  <c:v>5.4</c:v>
                </c:pt>
                <c:pt idx="76">
                  <c:v>4.5</c:v>
                </c:pt>
                <c:pt idx="77">
                  <c:v>4.0999999999999996</c:v>
                </c:pt>
                <c:pt idx="78">
                  <c:v>4.2</c:v>
                </c:pt>
                <c:pt idx="79">
                  <c:v>4.0999999999999996</c:v>
                </c:pt>
                <c:pt idx="80">
                  <c:v>6.1</c:v>
                </c:pt>
                <c:pt idx="81">
                  <c:v>5.0999999999999996</c:v>
                </c:pt>
                <c:pt idx="82">
                  <c:v>5.4</c:v>
                </c:pt>
                <c:pt idx="83">
                  <c:v>3.6</c:v>
                </c:pt>
                <c:pt idx="84">
                  <c:v>6</c:v>
                </c:pt>
                <c:pt idx="85">
                  <c:v>6.2</c:v>
                </c:pt>
                <c:pt idx="86">
                  <c:v>4.9000000000000004</c:v>
                </c:pt>
                <c:pt idx="87">
                  <c:v>7.3</c:v>
                </c:pt>
                <c:pt idx="88">
                  <c:v>5.9</c:v>
                </c:pt>
                <c:pt idx="89">
                  <c:v>5.9</c:v>
                </c:pt>
                <c:pt idx="90">
                  <c:v>4.2</c:v>
                </c:pt>
                <c:pt idx="91">
                  <c:v>5.2</c:v>
                </c:pt>
                <c:pt idx="92">
                  <c:v>5.7</c:v>
                </c:pt>
                <c:pt idx="93">
                  <c:v>8.1</c:v>
                </c:pt>
                <c:pt idx="94">
                  <c:v>4.5999999999999996</c:v>
                </c:pt>
                <c:pt idx="95">
                  <c:v>5.6</c:v>
                </c:pt>
                <c:pt idx="96">
                  <c:v>6.7</c:v>
                </c:pt>
                <c:pt idx="97">
                  <c:v>6.9</c:v>
                </c:pt>
                <c:pt idx="98">
                  <c:v>7.4</c:v>
                </c:pt>
                <c:pt idx="99">
                  <c:v>5.9</c:v>
                </c:pt>
                <c:pt idx="100">
                  <c:v>5.9</c:v>
                </c:pt>
                <c:pt idx="101">
                  <c:v>5.2</c:v>
                </c:pt>
                <c:pt idx="102">
                  <c:v>6</c:v>
                </c:pt>
                <c:pt idx="103">
                  <c:v>6.7</c:v>
                </c:pt>
                <c:pt idx="104">
                  <c:v>5.6</c:v>
                </c:pt>
                <c:pt idx="105">
                  <c:v>5.4</c:v>
                </c:pt>
                <c:pt idx="106">
                  <c:v>3.8</c:v>
                </c:pt>
                <c:pt idx="107">
                  <c:v>6.6</c:v>
                </c:pt>
                <c:pt idx="108">
                  <c:v>7.3</c:v>
                </c:pt>
                <c:pt idx="109">
                  <c:v>5.7</c:v>
                </c:pt>
                <c:pt idx="110">
                  <c:v>7.8</c:v>
                </c:pt>
                <c:pt idx="111">
                  <c:v>5.3</c:v>
                </c:pt>
                <c:pt idx="112">
                  <c:v>5.6</c:v>
                </c:pt>
                <c:pt idx="113">
                  <c:v>5.6</c:v>
                </c:pt>
                <c:pt idx="114">
                  <c:v>6</c:v>
                </c:pt>
                <c:pt idx="115">
                  <c:v>7.5</c:v>
                </c:pt>
                <c:pt idx="116">
                  <c:v>7.6</c:v>
                </c:pt>
                <c:pt idx="117">
                  <c:v>6</c:v>
                </c:pt>
                <c:pt idx="118">
                  <c:v>6.3</c:v>
                </c:pt>
                <c:pt idx="119">
                  <c:v>4.3</c:v>
                </c:pt>
                <c:pt idx="120">
                  <c:v>7.3</c:v>
                </c:pt>
                <c:pt idx="121">
                  <c:v>5.8</c:v>
                </c:pt>
                <c:pt idx="122">
                  <c:v>6.3</c:v>
                </c:pt>
                <c:pt idx="123">
                  <c:v>5.7</c:v>
                </c:pt>
                <c:pt idx="124">
                  <c:v>7.2</c:v>
                </c:pt>
                <c:pt idx="125">
                  <c:v>6.1</c:v>
                </c:pt>
                <c:pt idx="126">
                  <c:v>5.8</c:v>
                </c:pt>
                <c:pt idx="127">
                  <c:v>6.1</c:v>
                </c:pt>
                <c:pt idx="128">
                  <c:v>8.6999999999999993</c:v>
                </c:pt>
                <c:pt idx="129">
                  <c:v>7.1</c:v>
                </c:pt>
                <c:pt idx="130">
                  <c:v>6.1</c:v>
                </c:pt>
                <c:pt idx="131">
                  <c:v>6.3</c:v>
                </c:pt>
                <c:pt idx="132">
                  <c:v>6.1</c:v>
                </c:pt>
                <c:pt idx="133">
                  <c:v>8.8000000000000007</c:v>
                </c:pt>
                <c:pt idx="134">
                  <c:v>8.9</c:v>
                </c:pt>
                <c:pt idx="135">
                  <c:v>8.6999999999999993</c:v>
                </c:pt>
                <c:pt idx="136">
                  <c:v>6.7</c:v>
                </c:pt>
                <c:pt idx="137">
                  <c:v>6.1</c:v>
                </c:pt>
                <c:pt idx="138">
                  <c:v>5.6</c:v>
                </c:pt>
                <c:pt idx="139">
                  <c:v>6.4</c:v>
                </c:pt>
                <c:pt idx="140">
                  <c:v>7</c:v>
                </c:pt>
                <c:pt idx="141">
                  <c:v>6.6</c:v>
                </c:pt>
                <c:pt idx="142">
                  <c:v>7.4</c:v>
                </c:pt>
                <c:pt idx="143">
                  <c:v>7.2</c:v>
                </c:pt>
                <c:pt idx="144">
                  <c:v>5.9</c:v>
                </c:pt>
                <c:pt idx="145">
                  <c:v>7.4</c:v>
                </c:pt>
                <c:pt idx="146">
                  <c:v>6</c:v>
                </c:pt>
                <c:pt idx="147">
                  <c:v>6.6</c:v>
                </c:pt>
                <c:pt idx="148">
                  <c:v>6.3</c:v>
                </c:pt>
                <c:pt idx="149">
                  <c:v>7.2</c:v>
                </c:pt>
                <c:pt idx="150">
                  <c:v>6.6</c:v>
                </c:pt>
                <c:pt idx="151">
                  <c:v>6.9</c:v>
                </c:pt>
                <c:pt idx="152">
                  <c:v>7.2</c:v>
                </c:pt>
                <c:pt idx="153">
                  <c:v>7.6</c:v>
                </c:pt>
                <c:pt idx="154">
                  <c:v>7.2</c:v>
                </c:pt>
                <c:pt idx="155">
                  <c:v>7.3</c:v>
                </c:pt>
                <c:pt idx="156">
                  <c:v>7.7</c:v>
                </c:pt>
                <c:pt idx="157">
                  <c:v>7.8</c:v>
                </c:pt>
                <c:pt idx="158">
                  <c:v>6.8</c:v>
                </c:pt>
                <c:pt idx="159">
                  <c:v>7.6</c:v>
                </c:pt>
                <c:pt idx="160">
                  <c:v>6</c:v>
                </c:pt>
                <c:pt idx="161">
                  <c:v>7.6</c:v>
                </c:pt>
                <c:pt idx="162">
                  <c:v>6</c:v>
                </c:pt>
                <c:pt idx="163">
                  <c:v>5.6</c:v>
                </c:pt>
                <c:pt idx="164">
                  <c:v>6.4</c:v>
                </c:pt>
                <c:pt idx="165">
                  <c:v>6.1</c:v>
                </c:pt>
                <c:pt idx="166">
                  <c:v>6.3</c:v>
                </c:pt>
                <c:pt idx="167">
                  <c:v>6.4</c:v>
                </c:pt>
                <c:pt idx="168">
                  <c:v>6.9</c:v>
                </c:pt>
                <c:pt idx="169">
                  <c:v>5.8</c:v>
                </c:pt>
                <c:pt idx="170">
                  <c:v>5.9</c:v>
                </c:pt>
                <c:pt idx="171">
                  <c:v>6.1</c:v>
                </c:pt>
                <c:pt idx="172">
                  <c:v>7.8</c:v>
                </c:pt>
                <c:pt idx="173">
                  <c:v>4.7</c:v>
                </c:pt>
                <c:pt idx="174">
                  <c:v>6.8</c:v>
                </c:pt>
                <c:pt idx="175">
                  <c:v>6.5</c:v>
                </c:pt>
                <c:pt idx="176">
                  <c:v>5.2</c:v>
                </c:pt>
                <c:pt idx="177">
                  <c:v>6.6</c:v>
                </c:pt>
                <c:pt idx="178">
                  <c:v>6.1</c:v>
                </c:pt>
                <c:pt idx="179">
                  <c:v>4.2</c:v>
                </c:pt>
                <c:pt idx="180">
                  <c:v>5.0999999999999996</c:v>
                </c:pt>
                <c:pt idx="181">
                  <c:v>3.5</c:v>
                </c:pt>
                <c:pt idx="182">
                  <c:v>7</c:v>
                </c:pt>
                <c:pt idx="183">
                  <c:v>5.8</c:v>
                </c:pt>
                <c:pt idx="184">
                  <c:v>5.7</c:v>
                </c:pt>
                <c:pt idx="185">
                  <c:v>5.6</c:v>
                </c:pt>
                <c:pt idx="186">
                  <c:v>7.4</c:v>
                </c:pt>
                <c:pt idx="187">
                  <c:v>6.5</c:v>
                </c:pt>
                <c:pt idx="188">
                  <c:v>4.2</c:v>
                </c:pt>
                <c:pt idx="189">
                  <c:v>3.6</c:v>
                </c:pt>
                <c:pt idx="190">
                  <c:v>5.0999999999999996</c:v>
                </c:pt>
                <c:pt idx="191">
                  <c:v>5.0999999999999996</c:v>
                </c:pt>
                <c:pt idx="192">
                  <c:v>7.1</c:v>
                </c:pt>
                <c:pt idx="193">
                  <c:v>7.3</c:v>
                </c:pt>
                <c:pt idx="194">
                  <c:v>6.7</c:v>
                </c:pt>
                <c:pt idx="195">
                  <c:v>7</c:v>
                </c:pt>
                <c:pt idx="196">
                  <c:v>6.2</c:v>
                </c:pt>
                <c:pt idx="197">
                  <c:v>7.3</c:v>
                </c:pt>
                <c:pt idx="198">
                  <c:v>7.1</c:v>
                </c:pt>
                <c:pt idx="199">
                  <c:v>7</c:v>
                </c:pt>
                <c:pt idx="200">
                  <c:v>5.8</c:v>
                </c:pt>
                <c:pt idx="201">
                  <c:v>5.5</c:v>
                </c:pt>
                <c:pt idx="202">
                  <c:v>8.1</c:v>
                </c:pt>
                <c:pt idx="203">
                  <c:v>5.8</c:v>
                </c:pt>
                <c:pt idx="204">
                  <c:v>5.4</c:v>
                </c:pt>
                <c:pt idx="205">
                  <c:v>5.5</c:v>
                </c:pt>
                <c:pt idx="206">
                  <c:v>5.5</c:v>
                </c:pt>
                <c:pt idx="207">
                  <c:v>6</c:v>
                </c:pt>
                <c:pt idx="208">
                  <c:v>4.2</c:v>
                </c:pt>
                <c:pt idx="209">
                  <c:v>6.4</c:v>
                </c:pt>
                <c:pt idx="210">
                  <c:v>6.6</c:v>
                </c:pt>
                <c:pt idx="211">
                  <c:v>8.3000000000000007</c:v>
                </c:pt>
                <c:pt idx="212">
                  <c:v>4.5999999999999996</c:v>
                </c:pt>
                <c:pt idx="213">
                  <c:v>5.8</c:v>
                </c:pt>
                <c:pt idx="214">
                  <c:v>6.7</c:v>
                </c:pt>
                <c:pt idx="215">
                  <c:v>7.2</c:v>
                </c:pt>
                <c:pt idx="216">
                  <c:v>5.8</c:v>
                </c:pt>
                <c:pt idx="217">
                  <c:v>2.9</c:v>
                </c:pt>
                <c:pt idx="218">
                  <c:v>7</c:v>
                </c:pt>
                <c:pt idx="219">
                  <c:v>5.9</c:v>
                </c:pt>
                <c:pt idx="220">
                  <c:v>5.2</c:v>
                </c:pt>
                <c:pt idx="221">
                  <c:v>7.3</c:v>
                </c:pt>
                <c:pt idx="222">
                  <c:v>6.6</c:v>
                </c:pt>
                <c:pt idx="223">
                  <c:v>7.3</c:v>
                </c:pt>
                <c:pt idx="224">
                  <c:v>7.9</c:v>
                </c:pt>
                <c:pt idx="225">
                  <c:v>7.2</c:v>
                </c:pt>
                <c:pt idx="226">
                  <c:v>6.7</c:v>
                </c:pt>
                <c:pt idx="227">
                  <c:v>7.6</c:v>
                </c:pt>
                <c:pt idx="228">
                  <c:v>6.7</c:v>
                </c:pt>
                <c:pt idx="229">
                  <c:v>6.5</c:v>
                </c:pt>
                <c:pt idx="230">
                  <c:v>5.8</c:v>
                </c:pt>
                <c:pt idx="231">
                  <c:v>8.4</c:v>
                </c:pt>
                <c:pt idx="232">
                  <c:v>8.8000000000000007</c:v>
                </c:pt>
                <c:pt idx="233">
                  <c:v>4.5999999999999996</c:v>
                </c:pt>
                <c:pt idx="234">
                  <c:v>8.6999999999999993</c:v>
                </c:pt>
                <c:pt idx="235">
                  <c:v>3.8</c:v>
                </c:pt>
                <c:pt idx="236">
                  <c:v>6.8</c:v>
                </c:pt>
                <c:pt idx="237">
                  <c:v>8</c:v>
                </c:pt>
                <c:pt idx="238">
                  <c:v>6.7</c:v>
                </c:pt>
                <c:pt idx="239">
                  <c:v>7.5</c:v>
                </c:pt>
                <c:pt idx="240">
                  <c:v>6.2</c:v>
                </c:pt>
                <c:pt idx="241">
                  <c:v>6.8</c:v>
                </c:pt>
                <c:pt idx="242">
                  <c:v>6.6</c:v>
                </c:pt>
                <c:pt idx="243">
                  <c:v>3.7</c:v>
                </c:pt>
                <c:pt idx="244">
                  <c:v>2.7</c:v>
                </c:pt>
                <c:pt idx="245">
                  <c:v>4.0999999999999996</c:v>
                </c:pt>
                <c:pt idx="246">
                  <c:v>5.8</c:v>
                </c:pt>
                <c:pt idx="247">
                  <c:v>3.5</c:v>
                </c:pt>
                <c:pt idx="248">
                  <c:v>6.3</c:v>
                </c:pt>
                <c:pt idx="249">
                  <c:v>5.7</c:v>
                </c:pt>
                <c:pt idx="250">
                  <c:v>5.5</c:v>
                </c:pt>
                <c:pt idx="251">
                  <c:v>3.8</c:v>
                </c:pt>
                <c:pt idx="252">
                  <c:v>5.9</c:v>
                </c:pt>
                <c:pt idx="253">
                  <c:v>5.4</c:v>
                </c:pt>
                <c:pt idx="254">
                  <c:v>6.6</c:v>
                </c:pt>
                <c:pt idx="255">
                  <c:v>7.9</c:v>
                </c:pt>
                <c:pt idx="256">
                  <c:v>6.5</c:v>
                </c:pt>
                <c:pt idx="257">
                  <c:v>5.2</c:v>
                </c:pt>
                <c:pt idx="258">
                  <c:v>5.9</c:v>
                </c:pt>
                <c:pt idx="259">
                  <c:v>6</c:v>
                </c:pt>
                <c:pt idx="260">
                  <c:v>7</c:v>
                </c:pt>
                <c:pt idx="261">
                  <c:v>7</c:v>
                </c:pt>
                <c:pt idx="262">
                  <c:v>4.2</c:v>
                </c:pt>
                <c:pt idx="263">
                  <c:v>4.9000000000000004</c:v>
                </c:pt>
                <c:pt idx="264">
                  <c:v>4.5999999999999996</c:v>
                </c:pt>
                <c:pt idx="265">
                  <c:v>4.5999999999999996</c:v>
                </c:pt>
                <c:pt idx="266">
                  <c:v>7</c:v>
                </c:pt>
                <c:pt idx="267">
                  <c:v>5</c:v>
                </c:pt>
                <c:pt idx="268">
                  <c:v>5.8</c:v>
                </c:pt>
                <c:pt idx="269">
                  <c:v>6.1</c:v>
                </c:pt>
                <c:pt idx="270">
                  <c:v>6.6</c:v>
                </c:pt>
                <c:pt idx="271">
                  <c:v>6.2</c:v>
                </c:pt>
                <c:pt idx="272">
                  <c:v>5.8</c:v>
                </c:pt>
                <c:pt idx="273">
                  <c:v>6.9</c:v>
                </c:pt>
                <c:pt idx="274">
                  <c:v>4.7</c:v>
                </c:pt>
                <c:pt idx="275">
                  <c:v>6.2</c:v>
                </c:pt>
                <c:pt idx="276">
                  <c:v>6.8</c:v>
                </c:pt>
                <c:pt idx="277">
                  <c:v>6.9</c:v>
                </c:pt>
                <c:pt idx="278">
                  <c:v>6.2</c:v>
                </c:pt>
                <c:pt idx="279">
                  <c:v>5.9</c:v>
                </c:pt>
                <c:pt idx="280">
                  <c:v>6.9</c:v>
                </c:pt>
                <c:pt idx="281">
                  <c:v>5.9</c:v>
                </c:pt>
                <c:pt idx="282">
                  <c:v>6.6</c:v>
                </c:pt>
                <c:pt idx="283">
                  <c:v>7.5</c:v>
                </c:pt>
                <c:pt idx="284">
                  <c:v>6.9</c:v>
                </c:pt>
                <c:pt idx="285">
                  <c:v>6.1</c:v>
                </c:pt>
                <c:pt idx="286">
                  <c:v>8.1</c:v>
                </c:pt>
                <c:pt idx="287">
                  <c:v>8.1999999999999993</c:v>
                </c:pt>
                <c:pt idx="288">
                  <c:v>7.2</c:v>
                </c:pt>
                <c:pt idx="289">
                  <c:v>6</c:v>
                </c:pt>
                <c:pt idx="290">
                  <c:v>5.7</c:v>
                </c:pt>
                <c:pt idx="291">
                  <c:v>6.8</c:v>
                </c:pt>
                <c:pt idx="292">
                  <c:v>5.6</c:v>
                </c:pt>
                <c:pt idx="293">
                  <c:v>6.6</c:v>
                </c:pt>
                <c:pt idx="294">
                  <c:v>7.8</c:v>
                </c:pt>
                <c:pt idx="295">
                  <c:v>7</c:v>
                </c:pt>
                <c:pt idx="296">
                  <c:v>6.3</c:v>
                </c:pt>
                <c:pt idx="297">
                  <c:v>5.8</c:v>
                </c:pt>
                <c:pt idx="298">
                  <c:v>5.4</c:v>
                </c:pt>
                <c:pt idx="299">
                  <c:v>7.3</c:v>
                </c:pt>
                <c:pt idx="300">
                  <c:v>7.9</c:v>
                </c:pt>
                <c:pt idx="301">
                  <c:v>7.9</c:v>
                </c:pt>
                <c:pt idx="302">
                  <c:v>7</c:v>
                </c:pt>
                <c:pt idx="303">
                  <c:v>7.8</c:v>
                </c:pt>
                <c:pt idx="304">
                  <c:v>5.5</c:v>
                </c:pt>
                <c:pt idx="305">
                  <c:v>8.1</c:v>
                </c:pt>
                <c:pt idx="306">
                  <c:v>7.8</c:v>
                </c:pt>
                <c:pt idx="307">
                  <c:v>6.6</c:v>
                </c:pt>
                <c:pt idx="308">
                  <c:v>7.1</c:v>
                </c:pt>
                <c:pt idx="309">
                  <c:v>8</c:v>
                </c:pt>
                <c:pt idx="310">
                  <c:v>6.9</c:v>
                </c:pt>
                <c:pt idx="311">
                  <c:v>6.8</c:v>
                </c:pt>
                <c:pt idx="312">
                  <c:v>4.9000000000000004</c:v>
                </c:pt>
                <c:pt idx="313">
                  <c:v>4.3</c:v>
                </c:pt>
                <c:pt idx="314">
                  <c:v>7.7</c:v>
                </c:pt>
                <c:pt idx="315">
                  <c:v>5.9</c:v>
                </c:pt>
                <c:pt idx="316">
                  <c:v>2.4</c:v>
                </c:pt>
                <c:pt idx="317">
                  <c:v>5.6</c:v>
                </c:pt>
                <c:pt idx="318">
                  <c:v>6.9</c:v>
                </c:pt>
                <c:pt idx="319">
                  <c:v>6.5</c:v>
                </c:pt>
                <c:pt idx="320">
                  <c:v>7.4</c:v>
                </c:pt>
                <c:pt idx="321">
                  <c:v>6.6</c:v>
                </c:pt>
                <c:pt idx="322">
                  <c:v>4.0999999999999996</c:v>
                </c:pt>
                <c:pt idx="323">
                  <c:v>6.6</c:v>
                </c:pt>
                <c:pt idx="324">
                  <c:v>8.4</c:v>
                </c:pt>
                <c:pt idx="325">
                  <c:v>6.8</c:v>
                </c:pt>
                <c:pt idx="326">
                  <c:v>7.7</c:v>
                </c:pt>
                <c:pt idx="327">
                  <c:v>6.8</c:v>
                </c:pt>
                <c:pt idx="328">
                  <c:v>5.9</c:v>
                </c:pt>
                <c:pt idx="329">
                  <c:v>7</c:v>
                </c:pt>
                <c:pt idx="330">
                  <c:v>7.5</c:v>
                </c:pt>
                <c:pt idx="331">
                  <c:v>6.1</c:v>
                </c:pt>
                <c:pt idx="332">
                  <c:v>5.8</c:v>
                </c:pt>
                <c:pt idx="333">
                  <c:v>8.8000000000000007</c:v>
                </c:pt>
                <c:pt idx="334">
                  <c:v>8.1</c:v>
                </c:pt>
                <c:pt idx="335">
                  <c:v>6.6</c:v>
                </c:pt>
                <c:pt idx="336">
                  <c:v>5</c:v>
                </c:pt>
                <c:pt idx="337">
                  <c:v>5.8</c:v>
                </c:pt>
                <c:pt idx="338">
                  <c:v>6.4</c:v>
                </c:pt>
                <c:pt idx="339">
                  <c:v>5.6</c:v>
                </c:pt>
                <c:pt idx="340">
                  <c:v>6.7</c:v>
                </c:pt>
                <c:pt idx="341">
                  <c:v>6.7</c:v>
                </c:pt>
                <c:pt idx="342">
                  <c:v>5.7</c:v>
                </c:pt>
                <c:pt idx="343">
                  <c:v>5.9</c:v>
                </c:pt>
                <c:pt idx="344">
                  <c:v>5.4</c:v>
                </c:pt>
                <c:pt idx="345">
                  <c:v>6.1</c:v>
                </c:pt>
                <c:pt idx="346">
                  <c:v>6.4</c:v>
                </c:pt>
                <c:pt idx="347">
                  <c:v>6.4</c:v>
                </c:pt>
                <c:pt idx="348">
                  <c:v>6.1</c:v>
                </c:pt>
                <c:pt idx="349">
                  <c:v>5.7</c:v>
                </c:pt>
                <c:pt idx="350">
                  <c:v>5.6</c:v>
                </c:pt>
                <c:pt idx="351">
                  <c:v>6.4</c:v>
                </c:pt>
                <c:pt idx="352">
                  <c:v>8</c:v>
                </c:pt>
                <c:pt idx="353">
                  <c:v>5.2</c:v>
                </c:pt>
                <c:pt idx="354">
                  <c:v>6.3</c:v>
                </c:pt>
                <c:pt idx="355">
                  <c:v>5.4</c:v>
                </c:pt>
                <c:pt idx="356">
                  <c:v>7.2</c:v>
                </c:pt>
                <c:pt idx="357">
                  <c:v>6.1</c:v>
                </c:pt>
                <c:pt idx="358">
                  <c:v>7.1</c:v>
                </c:pt>
                <c:pt idx="359">
                  <c:v>6.2</c:v>
                </c:pt>
                <c:pt idx="360">
                  <c:v>5.7</c:v>
                </c:pt>
                <c:pt idx="361">
                  <c:v>7.6</c:v>
                </c:pt>
                <c:pt idx="362">
                  <c:v>6.8</c:v>
                </c:pt>
                <c:pt idx="363">
                  <c:v>7.8</c:v>
                </c:pt>
                <c:pt idx="364">
                  <c:v>7.4</c:v>
                </c:pt>
                <c:pt idx="365">
                  <c:v>6.9</c:v>
                </c:pt>
                <c:pt idx="366">
                  <c:v>6.1</c:v>
                </c:pt>
                <c:pt idx="367">
                  <c:v>7.4</c:v>
                </c:pt>
                <c:pt idx="368">
                  <c:v>6.4</c:v>
                </c:pt>
                <c:pt idx="369">
                  <c:v>6.7</c:v>
                </c:pt>
                <c:pt idx="370">
                  <c:v>6.1</c:v>
                </c:pt>
                <c:pt idx="371">
                  <c:v>5.8</c:v>
                </c:pt>
                <c:pt idx="372">
                  <c:v>6.5</c:v>
                </c:pt>
                <c:pt idx="373">
                  <c:v>7.2</c:v>
                </c:pt>
                <c:pt idx="374">
                  <c:v>8</c:v>
                </c:pt>
                <c:pt idx="375">
                  <c:v>6.7</c:v>
                </c:pt>
                <c:pt idx="376">
                  <c:v>6.1</c:v>
                </c:pt>
                <c:pt idx="377">
                  <c:v>7.6</c:v>
                </c:pt>
                <c:pt idx="378">
                  <c:v>6.5</c:v>
                </c:pt>
                <c:pt idx="379">
                  <c:v>7.1</c:v>
                </c:pt>
                <c:pt idx="380">
                  <c:v>7.4</c:v>
                </c:pt>
                <c:pt idx="381">
                  <c:v>5.8</c:v>
                </c:pt>
                <c:pt idx="382">
                  <c:v>6.4</c:v>
                </c:pt>
                <c:pt idx="383">
                  <c:v>6.4</c:v>
                </c:pt>
                <c:pt idx="384">
                  <c:v>7.2</c:v>
                </c:pt>
                <c:pt idx="385">
                  <c:v>6.4</c:v>
                </c:pt>
                <c:pt idx="386">
                  <c:v>4.4000000000000004</c:v>
                </c:pt>
                <c:pt idx="387">
                  <c:v>6.6</c:v>
                </c:pt>
                <c:pt idx="388">
                  <c:v>6.7</c:v>
                </c:pt>
                <c:pt idx="389">
                  <c:v>4.5</c:v>
                </c:pt>
                <c:pt idx="390">
                  <c:v>6.2</c:v>
                </c:pt>
                <c:pt idx="391">
                  <c:v>7.6</c:v>
                </c:pt>
                <c:pt idx="392">
                  <c:v>6.3</c:v>
                </c:pt>
                <c:pt idx="393">
                  <c:v>6.8</c:v>
                </c:pt>
                <c:pt idx="394">
                  <c:v>6.6</c:v>
                </c:pt>
                <c:pt idx="395">
                  <c:v>5.9</c:v>
                </c:pt>
                <c:pt idx="396">
                  <c:v>8</c:v>
                </c:pt>
                <c:pt idx="397">
                  <c:v>6.9</c:v>
                </c:pt>
                <c:pt idx="398">
                  <c:v>7</c:v>
                </c:pt>
                <c:pt idx="399">
                  <c:v>6.8</c:v>
                </c:pt>
                <c:pt idx="400">
                  <c:v>6.7</c:v>
                </c:pt>
                <c:pt idx="401">
                  <c:v>6.8</c:v>
                </c:pt>
                <c:pt idx="402">
                  <c:v>6.8</c:v>
                </c:pt>
                <c:pt idx="403">
                  <c:v>7.8</c:v>
                </c:pt>
                <c:pt idx="404">
                  <c:v>7.8</c:v>
                </c:pt>
                <c:pt idx="405">
                  <c:v>7.5</c:v>
                </c:pt>
                <c:pt idx="406">
                  <c:v>7.3</c:v>
                </c:pt>
                <c:pt idx="407">
                  <c:v>5.7</c:v>
                </c:pt>
                <c:pt idx="408">
                  <c:v>6.4</c:v>
                </c:pt>
                <c:pt idx="409">
                  <c:v>6.5</c:v>
                </c:pt>
                <c:pt idx="410">
                  <c:v>5.9</c:v>
                </c:pt>
                <c:pt idx="411">
                  <c:v>6.7</c:v>
                </c:pt>
                <c:pt idx="412">
                  <c:v>5</c:v>
                </c:pt>
                <c:pt idx="413">
                  <c:v>6.5</c:v>
                </c:pt>
                <c:pt idx="414">
                  <c:v>6.3</c:v>
                </c:pt>
                <c:pt idx="415">
                  <c:v>7.3</c:v>
                </c:pt>
                <c:pt idx="416">
                  <c:v>6.4</c:v>
                </c:pt>
                <c:pt idx="417">
                  <c:v>6.3</c:v>
                </c:pt>
                <c:pt idx="418">
                  <c:v>5.6</c:v>
                </c:pt>
                <c:pt idx="419">
                  <c:v>8.1</c:v>
                </c:pt>
                <c:pt idx="420">
                  <c:v>6.7</c:v>
                </c:pt>
                <c:pt idx="421">
                  <c:v>6.8</c:v>
                </c:pt>
                <c:pt idx="422">
                  <c:v>7.4</c:v>
                </c:pt>
                <c:pt idx="423">
                  <c:v>4.7</c:v>
                </c:pt>
                <c:pt idx="424">
                  <c:v>6</c:v>
                </c:pt>
                <c:pt idx="425">
                  <c:v>6.5</c:v>
                </c:pt>
                <c:pt idx="426">
                  <c:v>7.2</c:v>
                </c:pt>
                <c:pt idx="427">
                  <c:v>7.7</c:v>
                </c:pt>
                <c:pt idx="428">
                  <c:v>7.8</c:v>
                </c:pt>
                <c:pt idx="429">
                  <c:v>7.3</c:v>
                </c:pt>
                <c:pt idx="430">
                  <c:v>6.7</c:v>
                </c:pt>
                <c:pt idx="431">
                  <c:v>8.1</c:v>
                </c:pt>
                <c:pt idx="432">
                  <c:v>6.8</c:v>
                </c:pt>
                <c:pt idx="433">
                  <c:v>7.6</c:v>
                </c:pt>
                <c:pt idx="434">
                  <c:v>7</c:v>
                </c:pt>
                <c:pt idx="435">
                  <c:v>5.5</c:v>
                </c:pt>
                <c:pt idx="436">
                  <c:v>5.4</c:v>
                </c:pt>
                <c:pt idx="437">
                  <c:v>5.9</c:v>
                </c:pt>
                <c:pt idx="438">
                  <c:v>7.7</c:v>
                </c:pt>
                <c:pt idx="439">
                  <c:v>5.8</c:v>
                </c:pt>
                <c:pt idx="440">
                  <c:v>7.2</c:v>
                </c:pt>
                <c:pt idx="441">
                  <c:v>5.3</c:v>
                </c:pt>
                <c:pt idx="442">
                  <c:v>6.4</c:v>
                </c:pt>
                <c:pt idx="443">
                  <c:v>6.2</c:v>
                </c:pt>
                <c:pt idx="444">
                  <c:v>6.7</c:v>
                </c:pt>
                <c:pt idx="445">
                  <c:v>7.6</c:v>
                </c:pt>
                <c:pt idx="446">
                  <c:v>6.7</c:v>
                </c:pt>
                <c:pt idx="447">
                  <c:v>6.2</c:v>
                </c:pt>
                <c:pt idx="448">
                  <c:v>6.2</c:v>
                </c:pt>
                <c:pt idx="449">
                  <c:v>5</c:v>
                </c:pt>
                <c:pt idx="450">
                  <c:v>7.1</c:v>
                </c:pt>
                <c:pt idx="451">
                  <c:v>6.6</c:v>
                </c:pt>
                <c:pt idx="452">
                  <c:v>7.2</c:v>
                </c:pt>
                <c:pt idx="453">
                  <c:v>6.6</c:v>
                </c:pt>
                <c:pt idx="454">
                  <c:v>7.2</c:v>
                </c:pt>
                <c:pt idx="455">
                  <c:v>4</c:v>
                </c:pt>
                <c:pt idx="456">
                  <c:v>4.4000000000000004</c:v>
                </c:pt>
                <c:pt idx="457">
                  <c:v>5.6</c:v>
                </c:pt>
                <c:pt idx="458">
                  <c:v>5.0999999999999996</c:v>
                </c:pt>
                <c:pt idx="459">
                  <c:v>5.0999999999999996</c:v>
                </c:pt>
                <c:pt idx="460">
                  <c:v>4.4000000000000004</c:v>
                </c:pt>
                <c:pt idx="461">
                  <c:v>6.1</c:v>
                </c:pt>
                <c:pt idx="462">
                  <c:v>6.6</c:v>
                </c:pt>
                <c:pt idx="463">
                  <c:v>5.2</c:v>
                </c:pt>
                <c:pt idx="464">
                  <c:v>6</c:v>
                </c:pt>
                <c:pt idx="465">
                  <c:v>7</c:v>
                </c:pt>
                <c:pt idx="466">
                  <c:v>5.5</c:v>
                </c:pt>
                <c:pt idx="467">
                  <c:v>4.5</c:v>
                </c:pt>
                <c:pt idx="468">
                  <c:v>7.3</c:v>
                </c:pt>
                <c:pt idx="469">
                  <c:v>6.1</c:v>
                </c:pt>
                <c:pt idx="470">
                  <c:v>5.8</c:v>
                </c:pt>
                <c:pt idx="471">
                  <c:v>6.9</c:v>
                </c:pt>
                <c:pt idx="472">
                  <c:v>5.9</c:v>
                </c:pt>
                <c:pt idx="473">
                  <c:v>6.3</c:v>
                </c:pt>
                <c:pt idx="474">
                  <c:v>5.6</c:v>
                </c:pt>
                <c:pt idx="475">
                  <c:v>6.7</c:v>
                </c:pt>
                <c:pt idx="476">
                  <c:v>5.3</c:v>
                </c:pt>
                <c:pt idx="477">
                  <c:v>5.5</c:v>
                </c:pt>
                <c:pt idx="478">
                  <c:v>4.0999999999999996</c:v>
                </c:pt>
                <c:pt idx="479">
                  <c:v>6.8</c:v>
                </c:pt>
                <c:pt idx="480">
                  <c:v>6.6</c:v>
                </c:pt>
                <c:pt idx="481">
                  <c:v>5.4</c:v>
                </c:pt>
                <c:pt idx="482">
                  <c:v>7.8</c:v>
                </c:pt>
                <c:pt idx="483">
                  <c:v>6.9</c:v>
                </c:pt>
                <c:pt idx="484">
                  <c:v>5.0999999999999996</c:v>
                </c:pt>
                <c:pt idx="485">
                  <c:v>7.9</c:v>
                </c:pt>
                <c:pt idx="486">
                  <c:v>6.1</c:v>
                </c:pt>
                <c:pt idx="487">
                  <c:v>6.2</c:v>
                </c:pt>
                <c:pt idx="488">
                  <c:v>6.2</c:v>
                </c:pt>
                <c:pt idx="489">
                  <c:v>6.5</c:v>
                </c:pt>
                <c:pt idx="490">
                  <c:v>5.3</c:v>
                </c:pt>
                <c:pt idx="491">
                  <c:v>7.4</c:v>
                </c:pt>
                <c:pt idx="492">
                  <c:v>5.8</c:v>
                </c:pt>
                <c:pt idx="493">
                  <c:v>6.2</c:v>
                </c:pt>
                <c:pt idx="494">
                  <c:v>6.6</c:v>
                </c:pt>
                <c:pt idx="495">
                  <c:v>6.6</c:v>
                </c:pt>
                <c:pt idx="496">
                  <c:v>6.7</c:v>
                </c:pt>
                <c:pt idx="497">
                  <c:v>5.3</c:v>
                </c:pt>
                <c:pt idx="498">
                  <c:v>5.9</c:v>
                </c:pt>
                <c:pt idx="499">
                  <c:v>7.1</c:v>
                </c:pt>
                <c:pt idx="500">
                  <c:v>6.3</c:v>
                </c:pt>
                <c:pt idx="501">
                  <c:v>5.5</c:v>
                </c:pt>
                <c:pt idx="502">
                  <c:v>6.3</c:v>
                </c:pt>
                <c:pt idx="503">
                  <c:v>7.6</c:v>
                </c:pt>
                <c:pt idx="504">
                  <c:v>6.3</c:v>
                </c:pt>
                <c:pt idx="505">
                  <c:v>6.1</c:v>
                </c:pt>
                <c:pt idx="506">
                  <c:v>5.3</c:v>
                </c:pt>
                <c:pt idx="507">
                  <c:v>6.4</c:v>
                </c:pt>
                <c:pt idx="508">
                  <c:v>6.6</c:v>
                </c:pt>
                <c:pt idx="509">
                  <c:v>5.6</c:v>
                </c:pt>
                <c:pt idx="510">
                  <c:v>5.7</c:v>
                </c:pt>
                <c:pt idx="511">
                  <c:v>6.1</c:v>
                </c:pt>
                <c:pt idx="512">
                  <c:v>6</c:v>
                </c:pt>
                <c:pt idx="513">
                  <c:v>5.2</c:v>
                </c:pt>
                <c:pt idx="514">
                  <c:v>7.1</c:v>
                </c:pt>
                <c:pt idx="515">
                  <c:v>6.2</c:v>
                </c:pt>
                <c:pt idx="516">
                  <c:v>5.5</c:v>
                </c:pt>
                <c:pt idx="517">
                  <c:v>6.9</c:v>
                </c:pt>
                <c:pt idx="518">
                  <c:v>5.3</c:v>
                </c:pt>
                <c:pt idx="519">
                  <c:v>4.5</c:v>
                </c:pt>
                <c:pt idx="520">
                  <c:v>5.4</c:v>
                </c:pt>
                <c:pt idx="521">
                  <c:v>4.3</c:v>
                </c:pt>
                <c:pt idx="522">
                  <c:v>4.3</c:v>
                </c:pt>
                <c:pt idx="523">
                  <c:v>5.2</c:v>
                </c:pt>
                <c:pt idx="524">
                  <c:v>5.6</c:v>
                </c:pt>
                <c:pt idx="525">
                  <c:v>5.5</c:v>
                </c:pt>
                <c:pt idx="526">
                  <c:v>5.2</c:v>
                </c:pt>
                <c:pt idx="527">
                  <c:v>7.5</c:v>
                </c:pt>
                <c:pt idx="528">
                  <c:v>5.5</c:v>
                </c:pt>
                <c:pt idx="529">
                  <c:v>6</c:v>
                </c:pt>
                <c:pt idx="530">
                  <c:v>5.5</c:v>
                </c:pt>
                <c:pt idx="531">
                  <c:v>6</c:v>
                </c:pt>
                <c:pt idx="532">
                  <c:v>5.4</c:v>
                </c:pt>
                <c:pt idx="533">
                  <c:v>5.6</c:v>
                </c:pt>
                <c:pt idx="534">
                  <c:v>5.0999999999999996</c:v>
                </c:pt>
                <c:pt idx="535">
                  <c:v>3.5</c:v>
                </c:pt>
                <c:pt idx="536">
                  <c:v>7.9</c:v>
                </c:pt>
                <c:pt idx="537">
                  <c:v>5.5</c:v>
                </c:pt>
                <c:pt idx="538">
                  <c:v>6.3</c:v>
                </c:pt>
                <c:pt idx="539">
                  <c:v>6.3</c:v>
                </c:pt>
                <c:pt idx="540">
                  <c:v>5.5</c:v>
                </c:pt>
                <c:pt idx="541">
                  <c:v>6.1</c:v>
                </c:pt>
                <c:pt idx="542">
                  <c:v>5.5</c:v>
                </c:pt>
                <c:pt idx="543">
                  <c:v>5.3</c:v>
                </c:pt>
                <c:pt idx="544">
                  <c:v>5.4</c:v>
                </c:pt>
                <c:pt idx="545">
                  <c:v>3.8</c:v>
                </c:pt>
                <c:pt idx="546">
                  <c:v>6.3</c:v>
                </c:pt>
                <c:pt idx="547">
                  <c:v>5.3</c:v>
                </c:pt>
                <c:pt idx="548">
                  <c:v>5.7</c:v>
                </c:pt>
                <c:pt idx="549">
                  <c:v>4.9000000000000004</c:v>
                </c:pt>
                <c:pt idx="550">
                  <c:v>5.2</c:v>
                </c:pt>
                <c:pt idx="551">
                  <c:v>7</c:v>
                </c:pt>
                <c:pt idx="552">
                  <c:v>5.7</c:v>
                </c:pt>
                <c:pt idx="553">
                  <c:v>4.5</c:v>
                </c:pt>
                <c:pt idx="554">
                  <c:v>6.6</c:v>
                </c:pt>
                <c:pt idx="555">
                  <c:v>4.8</c:v>
                </c:pt>
                <c:pt idx="556">
                  <c:v>6.6</c:v>
                </c:pt>
                <c:pt idx="557">
                  <c:v>6.5</c:v>
                </c:pt>
                <c:pt idx="558">
                  <c:v>7.3</c:v>
                </c:pt>
                <c:pt idx="559">
                  <c:v>7.2</c:v>
                </c:pt>
                <c:pt idx="560">
                  <c:v>4.8</c:v>
                </c:pt>
                <c:pt idx="561">
                  <c:v>5.7</c:v>
                </c:pt>
                <c:pt idx="562">
                  <c:v>6.1</c:v>
                </c:pt>
                <c:pt idx="563">
                  <c:v>6.9</c:v>
                </c:pt>
                <c:pt idx="564">
                  <c:v>6.2</c:v>
                </c:pt>
                <c:pt idx="565">
                  <c:v>5.5</c:v>
                </c:pt>
                <c:pt idx="566">
                  <c:v>5.6</c:v>
                </c:pt>
                <c:pt idx="567">
                  <c:v>6.1</c:v>
                </c:pt>
                <c:pt idx="568">
                  <c:v>7.8</c:v>
                </c:pt>
                <c:pt idx="569">
                  <c:v>5.6</c:v>
                </c:pt>
                <c:pt idx="570">
                  <c:v>6</c:v>
                </c:pt>
                <c:pt idx="571">
                  <c:v>6.3</c:v>
                </c:pt>
                <c:pt idx="572">
                  <c:v>7.3</c:v>
                </c:pt>
                <c:pt idx="573">
                  <c:v>6.6</c:v>
                </c:pt>
                <c:pt idx="574">
                  <c:v>5.4</c:v>
                </c:pt>
                <c:pt idx="575">
                  <c:v>6.7</c:v>
                </c:pt>
                <c:pt idx="576">
                  <c:v>7.2</c:v>
                </c:pt>
                <c:pt idx="577">
                  <c:v>6</c:v>
                </c:pt>
                <c:pt idx="578">
                  <c:v>7.3</c:v>
                </c:pt>
                <c:pt idx="579">
                  <c:v>6.5</c:v>
                </c:pt>
                <c:pt idx="580">
                  <c:v>6.4</c:v>
                </c:pt>
                <c:pt idx="581">
                  <c:v>6.5</c:v>
                </c:pt>
                <c:pt idx="582">
                  <c:v>3.7</c:v>
                </c:pt>
                <c:pt idx="583">
                  <c:v>5.8</c:v>
                </c:pt>
                <c:pt idx="584">
                  <c:v>6.9</c:v>
                </c:pt>
                <c:pt idx="585">
                  <c:v>5.4</c:v>
                </c:pt>
                <c:pt idx="586">
                  <c:v>6.9</c:v>
                </c:pt>
                <c:pt idx="587">
                  <c:v>7.6</c:v>
                </c:pt>
                <c:pt idx="588">
                  <c:v>6.4</c:v>
                </c:pt>
                <c:pt idx="589">
                  <c:v>5.8</c:v>
                </c:pt>
                <c:pt idx="590">
                  <c:v>6</c:v>
                </c:pt>
                <c:pt idx="591">
                  <c:v>5.4</c:v>
                </c:pt>
                <c:pt idx="592">
                  <c:v>6.6</c:v>
                </c:pt>
                <c:pt idx="593">
                  <c:v>5.5</c:v>
                </c:pt>
                <c:pt idx="594">
                  <c:v>8</c:v>
                </c:pt>
                <c:pt idx="595">
                  <c:v>6.8</c:v>
                </c:pt>
                <c:pt idx="596">
                  <c:v>6.9</c:v>
                </c:pt>
                <c:pt idx="597">
                  <c:v>6.9</c:v>
                </c:pt>
                <c:pt idx="598">
                  <c:v>7.4</c:v>
                </c:pt>
                <c:pt idx="599">
                  <c:v>6.1</c:v>
                </c:pt>
                <c:pt idx="600">
                  <c:v>9</c:v>
                </c:pt>
                <c:pt idx="601">
                  <c:v>6.1</c:v>
                </c:pt>
                <c:pt idx="602">
                  <c:v>5.8</c:v>
                </c:pt>
                <c:pt idx="603">
                  <c:v>6.5</c:v>
                </c:pt>
                <c:pt idx="604">
                  <c:v>6.9</c:v>
                </c:pt>
                <c:pt idx="605">
                  <c:v>7.7</c:v>
                </c:pt>
                <c:pt idx="606">
                  <c:v>5.9</c:v>
                </c:pt>
                <c:pt idx="607">
                  <c:v>6.7</c:v>
                </c:pt>
                <c:pt idx="608">
                  <c:v>6.1</c:v>
                </c:pt>
                <c:pt idx="609">
                  <c:v>8</c:v>
                </c:pt>
                <c:pt idx="610">
                  <c:v>6</c:v>
                </c:pt>
                <c:pt idx="611">
                  <c:v>7.1</c:v>
                </c:pt>
                <c:pt idx="612">
                  <c:v>6.7</c:v>
                </c:pt>
                <c:pt idx="613">
                  <c:v>6.6</c:v>
                </c:pt>
                <c:pt idx="614">
                  <c:v>6.6</c:v>
                </c:pt>
                <c:pt idx="615">
                  <c:v>7</c:v>
                </c:pt>
                <c:pt idx="616">
                  <c:v>6.1</c:v>
                </c:pt>
                <c:pt idx="617">
                  <c:v>6.4</c:v>
                </c:pt>
                <c:pt idx="618">
                  <c:v>5.0999999999999996</c:v>
                </c:pt>
                <c:pt idx="619">
                  <c:v>6.1</c:v>
                </c:pt>
                <c:pt idx="620">
                  <c:v>5.7</c:v>
                </c:pt>
                <c:pt idx="621">
                  <c:v>6</c:v>
                </c:pt>
                <c:pt idx="622">
                  <c:v>5.5</c:v>
                </c:pt>
                <c:pt idx="623">
                  <c:v>6.5</c:v>
                </c:pt>
                <c:pt idx="624">
                  <c:v>6.3</c:v>
                </c:pt>
                <c:pt idx="625">
                  <c:v>6.1</c:v>
                </c:pt>
                <c:pt idx="626">
                  <c:v>6.5</c:v>
                </c:pt>
                <c:pt idx="627">
                  <c:v>5.7</c:v>
                </c:pt>
                <c:pt idx="628">
                  <c:v>6.5</c:v>
                </c:pt>
                <c:pt idx="629">
                  <c:v>6.6</c:v>
                </c:pt>
                <c:pt idx="630">
                  <c:v>5.8</c:v>
                </c:pt>
                <c:pt idx="631">
                  <c:v>5.9</c:v>
                </c:pt>
                <c:pt idx="632">
                  <c:v>6.5</c:v>
                </c:pt>
                <c:pt idx="633">
                  <c:v>6.5</c:v>
                </c:pt>
                <c:pt idx="634">
                  <c:v>6.8</c:v>
                </c:pt>
                <c:pt idx="635">
                  <c:v>5.8</c:v>
                </c:pt>
                <c:pt idx="636">
                  <c:v>6.3</c:v>
                </c:pt>
                <c:pt idx="637">
                  <c:v>7</c:v>
                </c:pt>
                <c:pt idx="638">
                  <c:v>6.3</c:v>
                </c:pt>
                <c:pt idx="639">
                  <c:v>6.7</c:v>
                </c:pt>
                <c:pt idx="640">
                  <c:v>7.4</c:v>
                </c:pt>
                <c:pt idx="641">
                  <c:v>5.6</c:v>
                </c:pt>
                <c:pt idx="642">
                  <c:v>6.6</c:v>
                </c:pt>
                <c:pt idx="643">
                  <c:v>6.7</c:v>
                </c:pt>
                <c:pt idx="644">
                  <c:v>7.2</c:v>
                </c:pt>
                <c:pt idx="645">
                  <c:v>8.1</c:v>
                </c:pt>
                <c:pt idx="646">
                  <c:v>7.1</c:v>
                </c:pt>
                <c:pt idx="647">
                  <c:v>7</c:v>
                </c:pt>
                <c:pt idx="648">
                  <c:v>6.1</c:v>
                </c:pt>
                <c:pt idx="649">
                  <c:v>5.7</c:v>
                </c:pt>
                <c:pt idx="650">
                  <c:v>6</c:v>
                </c:pt>
                <c:pt idx="651">
                  <c:v>6</c:v>
                </c:pt>
                <c:pt idx="652">
                  <c:v>6.8</c:v>
                </c:pt>
                <c:pt idx="653">
                  <c:v>6.3</c:v>
                </c:pt>
                <c:pt idx="654">
                  <c:v>7.2</c:v>
                </c:pt>
                <c:pt idx="655">
                  <c:v>3.3</c:v>
                </c:pt>
                <c:pt idx="656">
                  <c:v>6.7</c:v>
                </c:pt>
                <c:pt idx="657">
                  <c:v>4.8</c:v>
                </c:pt>
                <c:pt idx="658">
                  <c:v>4.8</c:v>
                </c:pt>
                <c:pt idx="659">
                  <c:v>6.2</c:v>
                </c:pt>
                <c:pt idx="660">
                  <c:v>6.7</c:v>
                </c:pt>
                <c:pt idx="661">
                  <c:v>5.4</c:v>
                </c:pt>
                <c:pt idx="662">
                  <c:v>6.7</c:v>
                </c:pt>
                <c:pt idx="663">
                  <c:v>6.4</c:v>
                </c:pt>
                <c:pt idx="664">
                  <c:v>6.8</c:v>
                </c:pt>
                <c:pt idx="665">
                  <c:v>7</c:v>
                </c:pt>
                <c:pt idx="666">
                  <c:v>5.0999999999999996</c:v>
                </c:pt>
                <c:pt idx="667">
                  <c:v>5.5</c:v>
                </c:pt>
                <c:pt idx="668">
                  <c:v>7</c:v>
                </c:pt>
                <c:pt idx="669">
                  <c:v>3.7</c:v>
                </c:pt>
                <c:pt idx="670">
                  <c:v>6.2</c:v>
                </c:pt>
                <c:pt idx="671">
                  <c:v>6.2</c:v>
                </c:pt>
                <c:pt idx="672">
                  <c:v>2.8</c:v>
                </c:pt>
                <c:pt idx="673">
                  <c:v>6.2</c:v>
                </c:pt>
                <c:pt idx="674">
                  <c:v>7.3</c:v>
                </c:pt>
                <c:pt idx="675">
                  <c:v>3.6</c:v>
                </c:pt>
                <c:pt idx="676">
                  <c:v>6.3</c:v>
                </c:pt>
                <c:pt idx="677">
                  <c:v>6.6</c:v>
                </c:pt>
                <c:pt idx="678">
                  <c:v>5.5</c:v>
                </c:pt>
                <c:pt idx="679">
                  <c:v>5.8</c:v>
                </c:pt>
                <c:pt idx="680">
                  <c:v>3.9</c:v>
                </c:pt>
                <c:pt idx="681">
                  <c:v>6.2</c:v>
                </c:pt>
                <c:pt idx="682">
                  <c:v>6.2</c:v>
                </c:pt>
                <c:pt idx="683">
                  <c:v>5.9</c:v>
                </c:pt>
                <c:pt idx="684">
                  <c:v>5.3</c:v>
                </c:pt>
                <c:pt idx="685">
                  <c:v>5.3</c:v>
                </c:pt>
                <c:pt idx="686">
                  <c:v>7.2</c:v>
                </c:pt>
                <c:pt idx="687">
                  <c:v>6.7</c:v>
                </c:pt>
                <c:pt idx="688">
                  <c:v>6.6</c:v>
                </c:pt>
                <c:pt idx="689">
                  <c:v>7.3</c:v>
                </c:pt>
                <c:pt idx="690">
                  <c:v>6.5</c:v>
                </c:pt>
                <c:pt idx="691">
                  <c:v>6.4</c:v>
                </c:pt>
                <c:pt idx="692">
                  <c:v>7</c:v>
                </c:pt>
                <c:pt idx="693">
                  <c:v>6</c:v>
                </c:pt>
                <c:pt idx="694">
                  <c:v>6.8</c:v>
                </c:pt>
                <c:pt idx="695">
                  <c:v>6.5</c:v>
                </c:pt>
                <c:pt idx="696">
                  <c:v>5.9</c:v>
                </c:pt>
                <c:pt idx="697">
                  <c:v>6.5</c:v>
                </c:pt>
                <c:pt idx="698">
                  <c:v>6</c:v>
                </c:pt>
                <c:pt idx="699">
                  <c:v>6.5</c:v>
                </c:pt>
                <c:pt idx="700">
                  <c:v>7</c:v>
                </c:pt>
                <c:pt idx="701">
                  <c:v>6.1</c:v>
                </c:pt>
                <c:pt idx="702">
                  <c:v>7.2</c:v>
                </c:pt>
                <c:pt idx="703">
                  <c:v>5.9</c:v>
                </c:pt>
                <c:pt idx="704">
                  <c:v>6.4</c:v>
                </c:pt>
                <c:pt idx="705">
                  <c:v>6.3</c:v>
                </c:pt>
                <c:pt idx="706">
                  <c:v>6.3</c:v>
                </c:pt>
                <c:pt idx="707">
                  <c:v>6.5</c:v>
                </c:pt>
                <c:pt idx="708">
                  <c:v>5.4</c:v>
                </c:pt>
                <c:pt idx="709">
                  <c:v>6.6</c:v>
                </c:pt>
                <c:pt idx="710">
                  <c:v>6.6</c:v>
                </c:pt>
                <c:pt idx="711">
                  <c:v>5.9</c:v>
                </c:pt>
                <c:pt idx="712">
                  <c:v>6.7</c:v>
                </c:pt>
                <c:pt idx="713">
                  <c:v>6.7</c:v>
                </c:pt>
                <c:pt idx="714">
                  <c:v>6.5</c:v>
                </c:pt>
                <c:pt idx="715">
                  <c:v>6.5</c:v>
                </c:pt>
                <c:pt idx="716">
                  <c:v>6.2</c:v>
                </c:pt>
                <c:pt idx="717">
                  <c:v>6.3</c:v>
                </c:pt>
                <c:pt idx="718">
                  <c:v>6.6</c:v>
                </c:pt>
                <c:pt idx="719">
                  <c:v>6.1</c:v>
                </c:pt>
                <c:pt idx="720">
                  <c:v>6.4</c:v>
                </c:pt>
                <c:pt idx="721">
                  <c:v>6.4</c:v>
                </c:pt>
                <c:pt idx="722">
                  <c:v>6.1</c:v>
                </c:pt>
                <c:pt idx="723">
                  <c:v>6.3</c:v>
                </c:pt>
                <c:pt idx="724">
                  <c:v>4.5999999999999996</c:v>
                </c:pt>
                <c:pt idx="725">
                  <c:v>5.0999999999999996</c:v>
                </c:pt>
                <c:pt idx="726">
                  <c:v>6.8</c:v>
                </c:pt>
                <c:pt idx="727">
                  <c:v>5.7</c:v>
                </c:pt>
                <c:pt idx="728">
                  <c:v>5.6</c:v>
                </c:pt>
                <c:pt idx="729">
                  <c:v>6.8</c:v>
                </c:pt>
                <c:pt idx="730">
                  <c:v>4.4000000000000004</c:v>
                </c:pt>
                <c:pt idx="731">
                  <c:v>7.3</c:v>
                </c:pt>
                <c:pt idx="732">
                  <c:v>6.3</c:v>
                </c:pt>
                <c:pt idx="733">
                  <c:v>7.2</c:v>
                </c:pt>
                <c:pt idx="734">
                  <c:v>6.7</c:v>
                </c:pt>
                <c:pt idx="735">
                  <c:v>7</c:v>
                </c:pt>
                <c:pt idx="736">
                  <c:v>5.7</c:v>
                </c:pt>
                <c:pt idx="737">
                  <c:v>6.3</c:v>
                </c:pt>
                <c:pt idx="738">
                  <c:v>7.2</c:v>
                </c:pt>
                <c:pt idx="739">
                  <c:v>7.3</c:v>
                </c:pt>
                <c:pt idx="740">
                  <c:v>7.6</c:v>
                </c:pt>
                <c:pt idx="741">
                  <c:v>6.4</c:v>
                </c:pt>
                <c:pt idx="742">
                  <c:v>6.4</c:v>
                </c:pt>
                <c:pt idx="743">
                  <c:v>6.7</c:v>
                </c:pt>
                <c:pt idx="744">
                  <c:v>5.6</c:v>
                </c:pt>
                <c:pt idx="745">
                  <c:v>4.0999999999999996</c:v>
                </c:pt>
                <c:pt idx="746">
                  <c:v>4.7</c:v>
                </c:pt>
                <c:pt idx="747">
                  <c:v>7.2</c:v>
                </c:pt>
                <c:pt idx="748">
                  <c:v>7.2</c:v>
                </c:pt>
                <c:pt idx="749">
                  <c:v>7.6</c:v>
                </c:pt>
                <c:pt idx="750">
                  <c:v>5.6</c:v>
                </c:pt>
                <c:pt idx="751">
                  <c:v>3.6</c:v>
                </c:pt>
                <c:pt idx="752">
                  <c:v>6.3</c:v>
                </c:pt>
                <c:pt idx="753">
                  <c:v>7.7</c:v>
                </c:pt>
                <c:pt idx="754">
                  <c:v>3.1</c:v>
                </c:pt>
                <c:pt idx="755">
                  <c:v>6.1</c:v>
                </c:pt>
                <c:pt idx="756">
                  <c:v>4.7</c:v>
                </c:pt>
                <c:pt idx="757">
                  <c:v>6.2</c:v>
                </c:pt>
                <c:pt idx="758">
                  <c:v>7.7</c:v>
                </c:pt>
                <c:pt idx="759">
                  <c:v>6.1</c:v>
                </c:pt>
                <c:pt idx="760">
                  <c:v>7.1</c:v>
                </c:pt>
                <c:pt idx="761">
                  <c:v>6.2</c:v>
                </c:pt>
                <c:pt idx="762">
                  <c:v>7.7</c:v>
                </c:pt>
                <c:pt idx="763">
                  <c:v>7.1</c:v>
                </c:pt>
                <c:pt idx="764">
                  <c:v>7.1</c:v>
                </c:pt>
                <c:pt idx="765">
                  <c:v>7.5</c:v>
                </c:pt>
                <c:pt idx="766">
                  <c:v>5.9</c:v>
                </c:pt>
                <c:pt idx="767">
                  <c:v>6.1</c:v>
                </c:pt>
                <c:pt idx="768">
                  <c:v>7.7</c:v>
                </c:pt>
                <c:pt idx="769">
                  <c:v>6.1</c:v>
                </c:pt>
                <c:pt idx="770">
                  <c:v>6.6</c:v>
                </c:pt>
                <c:pt idx="771">
                  <c:v>8.5</c:v>
                </c:pt>
                <c:pt idx="772">
                  <c:v>6.9</c:v>
                </c:pt>
                <c:pt idx="773">
                  <c:v>7.9</c:v>
                </c:pt>
                <c:pt idx="774">
                  <c:v>6.1</c:v>
                </c:pt>
                <c:pt idx="775">
                  <c:v>6</c:v>
                </c:pt>
                <c:pt idx="776">
                  <c:v>7.1</c:v>
                </c:pt>
                <c:pt idx="777">
                  <c:v>6.6</c:v>
                </c:pt>
                <c:pt idx="778">
                  <c:v>7.6</c:v>
                </c:pt>
                <c:pt idx="779">
                  <c:v>5.4</c:v>
                </c:pt>
                <c:pt idx="780">
                  <c:v>5.6</c:v>
                </c:pt>
                <c:pt idx="781">
                  <c:v>7</c:v>
                </c:pt>
                <c:pt idx="782">
                  <c:v>6.4</c:v>
                </c:pt>
                <c:pt idx="783">
                  <c:v>7.5</c:v>
                </c:pt>
                <c:pt idx="784">
                  <c:v>4.5</c:v>
                </c:pt>
                <c:pt idx="785">
                  <c:v>5.9</c:v>
                </c:pt>
                <c:pt idx="786">
                  <c:v>6.6</c:v>
                </c:pt>
                <c:pt idx="787">
                  <c:v>5.8</c:v>
                </c:pt>
                <c:pt idx="788">
                  <c:v>6.4</c:v>
                </c:pt>
                <c:pt idx="789">
                  <c:v>5.5</c:v>
                </c:pt>
                <c:pt idx="790">
                  <c:v>7.1</c:v>
                </c:pt>
                <c:pt idx="791">
                  <c:v>6.4</c:v>
                </c:pt>
                <c:pt idx="792">
                  <c:v>7.1</c:v>
                </c:pt>
                <c:pt idx="793">
                  <c:v>6.2</c:v>
                </c:pt>
                <c:pt idx="794">
                  <c:v>6.5</c:v>
                </c:pt>
                <c:pt idx="795">
                  <c:v>6.2</c:v>
                </c:pt>
                <c:pt idx="796">
                  <c:v>6.9</c:v>
                </c:pt>
                <c:pt idx="797">
                  <c:v>6.6</c:v>
                </c:pt>
                <c:pt idx="798">
                  <c:v>8.1999999999999993</c:v>
                </c:pt>
                <c:pt idx="799">
                  <c:v>6.8</c:v>
                </c:pt>
                <c:pt idx="800">
                  <c:v>6.2</c:v>
                </c:pt>
                <c:pt idx="801">
                  <c:v>5.8</c:v>
                </c:pt>
                <c:pt idx="802">
                  <c:v>6.5</c:v>
                </c:pt>
                <c:pt idx="803">
                  <c:v>4.7</c:v>
                </c:pt>
                <c:pt idx="804">
                  <c:v>5.6</c:v>
                </c:pt>
                <c:pt idx="805">
                  <c:v>6.5</c:v>
                </c:pt>
                <c:pt idx="806">
                  <c:v>6.9</c:v>
                </c:pt>
                <c:pt idx="807">
                  <c:v>6.6</c:v>
                </c:pt>
                <c:pt idx="808">
                  <c:v>7.3</c:v>
                </c:pt>
                <c:pt idx="809">
                  <c:v>7.4</c:v>
                </c:pt>
                <c:pt idx="810">
                  <c:v>6.4</c:v>
                </c:pt>
                <c:pt idx="811">
                  <c:v>5.7</c:v>
                </c:pt>
                <c:pt idx="812">
                  <c:v>6</c:v>
                </c:pt>
                <c:pt idx="813">
                  <c:v>7.6</c:v>
                </c:pt>
                <c:pt idx="814">
                  <c:v>7.1</c:v>
                </c:pt>
                <c:pt idx="815">
                  <c:v>8.6</c:v>
                </c:pt>
                <c:pt idx="816">
                  <c:v>6.7</c:v>
                </c:pt>
                <c:pt idx="817">
                  <c:v>5.8</c:v>
                </c:pt>
                <c:pt idx="818">
                  <c:v>8.1</c:v>
                </c:pt>
                <c:pt idx="819">
                  <c:v>5.6</c:v>
                </c:pt>
                <c:pt idx="820">
                  <c:v>5.8</c:v>
                </c:pt>
                <c:pt idx="821">
                  <c:v>8</c:v>
                </c:pt>
                <c:pt idx="822">
                  <c:v>4.4000000000000004</c:v>
                </c:pt>
                <c:pt idx="823">
                  <c:v>6.1</c:v>
                </c:pt>
                <c:pt idx="824">
                  <c:v>6.1</c:v>
                </c:pt>
                <c:pt idx="825">
                  <c:v>6.4</c:v>
                </c:pt>
                <c:pt idx="826">
                  <c:v>5.9</c:v>
                </c:pt>
                <c:pt idx="827">
                  <c:v>6.1</c:v>
                </c:pt>
                <c:pt idx="828">
                  <c:v>5.2</c:v>
                </c:pt>
                <c:pt idx="829">
                  <c:v>5.7</c:v>
                </c:pt>
                <c:pt idx="830">
                  <c:v>6.6</c:v>
                </c:pt>
                <c:pt idx="831">
                  <c:v>6.8</c:v>
                </c:pt>
                <c:pt idx="832">
                  <c:v>5.7</c:v>
                </c:pt>
                <c:pt idx="833">
                  <c:v>6.5</c:v>
                </c:pt>
                <c:pt idx="834">
                  <c:v>4.9000000000000004</c:v>
                </c:pt>
                <c:pt idx="835">
                  <c:v>5.3</c:v>
                </c:pt>
                <c:pt idx="836">
                  <c:v>6.7</c:v>
                </c:pt>
                <c:pt idx="837">
                  <c:v>6.2</c:v>
                </c:pt>
                <c:pt idx="838">
                  <c:v>6.6</c:v>
                </c:pt>
                <c:pt idx="839">
                  <c:v>4.3</c:v>
                </c:pt>
                <c:pt idx="840">
                  <c:v>5.0999999999999996</c:v>
                </c:pt>
                <c:pt idx="841">
                  <c:v>5.2</c:v>
                </c:pt>
                <c:pt idx="842">
                  <c:v>4.3</c:v>
                </c:pt>
                <c:pt idx="843">
                  <c:v>5.5</c:v>
                </c:pt>
                <c:pt idx="844">
                  <c:v>7</c:v>
                </c:pt>
                <c:pt idx="845">
                  <c:v>6.3</c:v>
                </c:pt>
                <c:pt idx="846">
                  <c:v>7.1</c:v>
                </c:pt>
                <c:pt idx="847">
                  <c:v>5.2</c:v>
                </c:pt>
                <c:pt idx="848">
                  <c:v>6.8</c:v>
                </c:pt>
                <c:pt idx="849">
                  <c:v>5.8</c:v>
                </c:pt>
                <c:pt idx="850">
                  <c:v>5.9</c:v>
                </c:pt>
                <c:pt idx="851">
                  <c:v>6.3</c:v>
                </c:pt>
                <c:pt idx="852">
                  <c:v>6.4</c:v>
                </c:pt>
                <c:pt idx="853">
                  <c:v>6.7</c:v>
                </c:pt>
                <c:pt idx="854">
                  <c:v>6.2</c:v>
                </c:pt>
                <c:pt idx="855">
                  <c:v>4.9000000000000004</c:v>
                </c:pt>
                <c:pt idx="856">
                  <c:v>7.8</c:v>
                </c:pt>
                <c:pt idx="857">
                  <c:v>5.7</c:v>
                </c:pt>
                <c:pt idx="858">
                  <c:v>5.6</c:v>
                </c:pt>
                <c:pt idx="859">
                  <c:v>5.4</c:v>
                </c:pt>
                <c:pt idx="860">
                  <c:v>6.7</c:v>
                </c:pt>
                <c:pt idx="861">
                  <c:v>6.2</c:v>
                </c:pt>
                <c:pt idx="862">
                  <c:v>6.3</c:v>
                </c:pt>
                <c:pt idx="863">
                  <c:v>4.7</c:v>
                </c:pt>
                <c:pt idx="864">
                  <c:v>5.8</c:v>
                </c:pt>
                <c:pt idx="865">
                  <c:v>4.4000000000000004</c:v>
                </c:pt>
                <c:pt idx="866">
                  <c:v>6.5</c:v>
                </c:pt>
                <c:pt idx="867">
                  <c:v>6</c:v>
                </c:pt>
                <c:pt idx="868">
                  <c:v>4.4000000000000004</c:v>
                </c:pt>
                <c:pt idx="869">
                  <c:v>6.1</c:v>
                </c:pt>
                <c:pt idx="870">
                  <c:v>6.5</c:v>
                </c:pt>
                <c:pt idx="871">
                  <c:v>7.6</c:v>
                </c:pt>
                <c:pt idx="872">
                  <c:v>7.4</c:v>
                </c:pt>
                <c:pt idx="873">
                  <c:v>5.8</c:v>
                </c:pt>
                <c:pt idx="874">
                  <c:v>6.1</c:v>
                </c:pt>
                <c:pt idx="875">
                  <c:v>6.1</c:v>
                </c:pt>
                <c:pt idx="876">
                  <c:v>7.4</c:v>
                </c:pt>
                <c:pt idx="877">
                  <c:v>7.1</c:v>
                </c:pt>
                <c:pt idx="878">
                  <c:v>7.7</c:v>
                </c:pt>
                <c:pt idx="879">
                  <c:v>5.9</c:v>
                </c:pt>
                <c:pt idx="880">
                  <c:v>6.3</c:v>
                </c:pt>
                <c:pt idx="881">
                  <c:v>6.8</c:v>
                </c:pt>
                <c:pt idx="882">
                  <c:v>6.5</c:v>
                </c:pt>
                <c:pt idx="883">
                  <c:v>8.1</c:v>
                </c:pt>
                <c:pt idx="884">
                  <c:v>7.8</c:v>
                </c:pt>
                <c:pt idx="885">
                  <c:v>6.6</c:v>
                </c:pt>
                <c:pt idx="886">
                  <c:v>7.9</c:v>
                </c:pt>
                <c:pt idx="887">
                  <c:v>7</c:v>
                </c:pt>
                <c:pt idx="888">
                  <c:v>6.9</c:v>
                </c:pt>
                <c:pt idx="889">
                  <c:v>5</c:v>
                </c:pt>
                <c:pt idx="890">
                  <c:v>5.0999999999999996</c:v>
                </c:pt>
                <c:pt idx="891">
                  <c:v>6.9</c:v>
                </c:pt>
                <c:pt idx="892">
                  <c:v>6</c:v>
                </c:pt>
                <c:pt idx="893">
                  <c:v>6</c:v>
                </c:pt>
                <c:pt idx="894">
                  <c:v>6.4</c:v>
                </c:pt>
                <c:pt idx="895">
                  <c:v>6.7</c:v>
                </c:pt>
                <c:pt idx="896">
                  <c:v>7.2</c:v>
                </c:pt>
                <c:pt idx="897">
                  <c:v>5.7</c:v>
                </c:pt>
                <c:pt idx="898">
                  <c:v>7.5</c:v>
                </c:pt>
                <c:pt idx="899">
                  <c:v>6.7</c:v>
                </c:pt>
                <c:pt idx="900">
                  <c:v>8.5</c:v>
                </c:pt>
                <c:pt idx="901">
                  <c:v>7.1</c:v>
                </c:pt>
                <c:pt idx="902">
                  <c:v>5.8</c:v>
                </c:pt>
                <c:pt idx="903">
                  <c:v>8.6999999999999993</c:v>
                </c:pt>
                <c:pt idx="904">
                  <c:v>5.5</c:v>
                </c:pt>
                <c:pt idx="905">
                  <c:v>7.1</c:v>
                </c:pt>
                <c:pt idx="906">
                  <c:v>4.0999999999999996</c:v>
                </c:pt>
                <c:pt idx="907">
                  <c:v>3.5</c:v>
                </c:pt>
                <c:pt idx="908">
                  <c:v>8.1</c:v>
                </c:pt>
                <c:pt idx="909">
                  <c:v>7.2</c:v>
                </c:pt>
                <c:pt idx="910">
                  <c:v>3</c:v>
                </c:pt>
                <c:pt idx="911">
                  <c:v>6.5</c:v>
                </c:pt>
                <c:pt idx="912">
                  <c:v>6.3</c:v>
                </c:pt>
                <c:pt idx="913">
                  <c:v>5.7</c:v>
                </c:pt>
                <c:pt idx="914">
                  <c:v>6.4</c:v>
                </c:pt>
                <c:pt idx="915">
                  <c:v>6.4</c:v>
                </c:pt>
                <c:pt idx="916">
                  <c:v>5.8</c:v>
                </c:pt>
                <c:pt idx="917">
                  <c:v>5.8</c:v>
                </c:pt>
                <c:pt idx="918">
                  <c:v>5.9</c:v>
                </c:pt>
                <c:pt idx="919">
                  <c:v>6.4</c:v>
                </c:pt>
                <c:pt idx="920">
                  <c:v>6.4</c:v>
                </c:pt>
                <c:pt idx="921">
                  <c:v>6.7</c:v>
                </c:pt>
                <c:pt idx="922">
                  <c:v>6</c:v>
                </c:pt>
                <c:pt idx="923">
                  <c:v>8</c:v>
                </c:pt>
                <c:pt idx="924">
                  <c:v>4.4000000000000004</c:v>
                </c:pt>
                <c:pt idx="925">
                  <c:v>7.2</c:v>
                </c:pt>
                <c:pt idx="926">
                  <c:v>2.1</c:v>
                </c:pt>
                <c:pt idx="927">
                  <c:v>8.5</c:v>
                </c:pt>
                <c:pt idx="928">
                  <c:v>7.1</c:v>
                </c:pt>
                <c:pt idx="929">
                  <c:v>5.3</c:v>
                </c:pt>
                <c:pt idx="930">
                  <c:v>6.8</c:v>
                </c:pt>
                <c:pt idx="931">
                  <c:v>7.1</c:v>
                </c:pt>
                <c:pt idx="932">
                  <c:v>6.5</c:v>
                </c:pt>
                <c:pt idx="933">
                  <c:v>6.3</c:v>
                </c:pt>
                <c:pt idx="934">
                  <c:v>5.4</c:v>
                </c:pt>
                <c:pt idx="935">
                  <c:v>4.7</c:v>
                </c:pt>
                <c:pt idx="936">
                  <c:v>5.7</c:v>
                </c:pt>
                <c:pt idx="937">
                  <c:v>6.5</c:v>
                </c:pt>
                <c:pt idx="938">
                  <c:v>5.8</c:v>
                </c:pt>
                <c:pt idx="939">
                  <c:v>5.9</c:v>
                </c:pt>
                <c:pt idx="940">
                  <c:v>6</c:v>
                </c:pt>
                <c:pt idx="941">
                  <c:v>6.9</c:v>
                </c:pt>
                <c:pt idx="942">
                  <c:v>4.9000000000000004</c:v>
                </c:pt>
                <c:pt idx="943">
                  <c:v>8.1999999999999993</c:v>
                </c:pt>
                <c:pt idx="944">
                  <c:v>7.9</c:v>
                </c:pt>
                <c:pt idx="945">
                  <c:v>5.8</c:v>
                </c:pt>
                <c:pt idx="946">
                  <c:v>4.9000000000000004</c:v>
                </c:pt>
                <c:pt idx="947">
                  <c:v>6.5</c:v>
                </c:pt>
                <c:pt idx="948">
                  <c:v>6.8</c:v>
                </c:pt>
                <c:pt idx="949">
                  <c:v>6.4</c:v>
                </c:pt>
                <c:pt idx="950">
                  <c:v>6.6</c:v>
                </c:pt>
                <c:pt idx="951">
                  <c:v>6</c:v>
                </c:pt>
                <c:pt idx="952">
                  <c:v>7.2</c:v>
                </c:pt>
                <c:pt idx="953">
                  <c:v>3.3</c:v>
                </c:pt>
                <c:pt idx="954">
                  <c:v>7</c:v>
                </c:pt>
                <c:pt idx="955">
                  <c:v>7.4</c:v>
                </c:pt>
                <c:pt idx="956">
                  <c:v>6.8</c:v>
                </c:pt>
                <c:pt idx="957">
                  <c:v>7.8</c:v>
                </c:pt>
                <c:pt idx="958">
                  <c:v>6.9</c:v>
                </c:pt>
                <c:pt idx="959">
                  <c:v>7</c:v>
                </c:pt>
                <c:pt idx="960">
                  <c:v>8.3000000000000007</c:v>
                </c:pt>
                <c:pt idx="961">
                  <c:v>6.2</c:v>
                </c:pt>
                <c:pt idx="962">
                  <c:v>6.7</c:v>
                </c:pt>
                <c:pt idx="963">
                  <c:v>7.2</c:v>
                </c:pt>
                <c:pt idx="964">
                  <c:v>5.9</c:v>
                </c:pt>
                <c:pt idx="965">
                  <c:v>6.6</c:v>
                </c:pt>
                <c:pt idx="966">
                  <c:v>8.3000000000000007</c:v>
                </c:pt>
                <c:pt idx="967">
                  <c:v>6.2</c:v>
                </c:pt>
                <c:pt idx="968">
                  <c:v>6.7</c:v>
                </c:pt>
                <c:pt idx="969">
                  <c:v>6.9</c:v>
                </c:pt>
                <c:pt idx="970">
                  <c:v>6.7</c:v>
                </c:pt>
                <c:pt idx="971">
                  <c:v>7.2</c:v>
                </c:pt>
                <c:pt idx="972">
                  <c:v>6.6</c:v>
                </c:pt>
                <c:pt idx="973">
                  <c:v>8.1999999999999993</c:v>
                </c:pt>
                <c:pt idx="974">
                  <c:v>6.2</c:v>
                </c:pt>
                <c:pt idx="975">
                  <c:v>6.8</c:v>
                </c:pt>
                <c:pt idx="976">
                  <c:v>4.5999999999999996</c:v>
                </c:pt>
                <c:pt idx="977">
                  <c:v>6.9</c:v>
                </c:pt>
                <c:pt idx="978">
                  <c:v>6</c:v>
                </c:pt>
                <c:pt idx="979">
                  <c:v>7.6</c:v>
                </c:pt>
                <c:pt idx="980">
                  <c:v>6.6</c:v>
                </c:pt>
                <c:pt idx="981">
                  <c:v>5.9</c:v>
                </c:pt>
                <c:pt idx="982">
                  <c:v>6.7</c:v>
                </c:pt>
                <c:pt idx="983">
                  <c:v>6.6</c:v>
                </c:pt>
                <c:pt idx="984">
                  <c:v>5.8</c:v>
                </c:pt>
                <c:pt idx="985">
                  <c:v>5.7</c:v>
                </c:pt>
                <c:pt idx="986">
                  <c:v>5.9</c:v>
                </c:pt>
                <c:pt idx="987">
                  <c:v>7.3</c:v>
                </c:pt>
                <c:pt idx="988">
                  <c:v>8.3000000000000007</c:v>
                </c:pt>
                <c:pt idx="989">
                  <c:v>7.2</c:v>
                </c:pt>
                <c:pt idx="990">
                  <c:v>6.4</c:v>
                </c:pt>
                <c:pt idx="991">
                  <c:v>6.1</c:v>
                </c:pt>
                <c:pt idx="992">
                  <c:v>5.4</c:v>
                </c:pt>
                <c:pt idx="993">
                  <c:v>8.1</c:v>
                </c:pt>
                <c:pt idx="994">
                  <c:v>7.3</c:v>
                </c:pt>
                <c:pt idx="995">
                  <c:v>5.5</c:v>
                </c:pt>
                <c:pt idx="996">
                  <c:v>5.4</c:v>
                </c:pt>
                <c:pt idx="997">
                  <c:v>7.3</c:v>
                </c:pt>
                <c:pt idx="998">
                  <c:v>7.9</c:v>
                </c:pt>
                <c:pt idx="999">
                  <c:v>7.1</c:v>
                </c:pt>
                <c:pt idx="1000">
                  <c:v>4.0999999999999996</c:v>
                </c:pt>
                <c:pt idx="1001">
                  <c:v>6</c:v>
                </c:pt>
                <c:pt idx="1002">
                  <c:v>5.5</c:v>
                </c:pt>
                <c:pt idx="1003">
                  <c:v>7</c:v>
                </c:pt>
                <c:pt idx="1004">
                  <c:v>6.1</c:v>
                </c:pt>
                <c:pt idx="1005">
                  <c:v>6.8</c:v>
                </c:pt>
                <c:pt idx="1006">
                  <c:v>7.9</c:v>
                </c:pt>
                <c:pt idx="1007">
                  <c:v>4.5</c:v>
                </c:pt>
                <c:pt idx="1008">
                  <c:v>7.2</c:v>
                </c:pt>
                <c:pt idx="1009">
                  <c:v>5.9</c:v>
                </c:pt>
                <c:pt idx="1010">
                  <c:v>8.3000000000000007</c:v>
                </c:pt>
                <c:pt idx="1011">
                  <c:v>7</c:v>
                </c:pt>
                <c:pt idx="1012">
                  <c:v>5.2</c:v>
                </c:pt>
                <c:pt idx="1013">
                  <c:v>2.8</c:v>
                </c:pt>
                <c:pt idx="1014">
                  <c:v>5</c:v>
                </c:pt>
                <c:pt idx="1015">
                  <c:v>4.4000000000000004</c:v>
                </c:pt>
                <c:pt idx="1016">
                  <c:v>7.6</c:v>
                </c:pt>
                <c:pt idx="1017">
                  <c:v>5.6</c:v>
                </c:pt>
                <c:pt idx="1018">
                  <c:v>7.8</c:v>
                </c:pt>
                <c:pt idx="1019">
                  <c:v>8</c:v>
                </c:pt>
                <c:pt idx="1020">
                  <c:v>7.2</c:v>
                </c:pt>
                <c:pt idx="1021">
                  <c:v>7.3</c:v>
                </c:pt>
                <c:pt idx="1022">
                  <c:v>6.7</c:v>
                </c:pt>
                <c:pt idx="1023">
                  <c:v>5.7</c:v>
                </c:pt>
                <c:pt idx="1024">
                  <c:v>6.7</c:v>
                </c:pt>
                <c:pt idx="1025">
                  <c:v>6.7</c:v>
                </c:pt>
                <c:pt idx="1026">
                  <c:v>6.3</c:v>
                </c:pt>
                <c:pt idx="1027">
                  <c:v>6.4</c:v>
                </c:pt>
                <c:pt idx="1028">
                  <c:v>7</c:v>
                </c:pt>
                <c:pt idx="1029">
                  <c:v>7.3</c:v>
                </c:pt>
                <c:pt idx="1030">
                  <c:v>6.9</c:v>
                </c:pt>
                <c:pt idx="1031">
                  <c:v>6.1</c:v>
                </c:pt>
                <c:pt idx="1032">
                  <c:v>5.3</c:v>
                </c:pt>
                <c:pt idx="1033">
                  <c:v>7.8</c:v>
                </c:pt>
                <c:pt idx="1034">
                  <c:v>6.9</c:v>
                </c:pt>
                <c:pt idx="1035">
                  <c:v>6.3</c:v>
                </c:pt>
                <c:pt idx="1036">
                  <c:v>5.8</c:v>
                </c:pt>
                <c:pt idx="1037">
                  <c:v>6.1</c:v>
                </c:pt>
                <c:pt idx="1038">
                  <c:v>5.9</c:v>
                </c:pt>
                <c:pt idx="1039">
                  <c:v>4.5</c:v>
                </c:pt>
                <c:pt idx="1040">
                  <c:v>6.3</c:v>
                </c:pt>
                <c:pt idx="1041">
                  <c:v>6.5</c:v>
                </c:pt>
                <c:pt idx="1042">
                  <c:v>7.2</c:v>
                </c:pt>
                <c:pt idx="1043">
                  <c:v>5.6</c:v>
                </c:pt>
                <c:pt idx="1044">
                  <c:v>7.2</c:v>
                </c:pt>
                <c:pt idx="1045">
                  <c:v>4.4000000000000004</c:v>
                </c:pt>
                <c:pt idx="1046">
                  <c:v>7.8</c:v>
                </c:pt>
                <c:pt idx="1047">
                  <c:v>7.1</c:v>
                </c:pt>
                <c:pt idx="1048">
                  <c:v>6.6</c:v>
                </c:pt>
                <c:pt idx="1049">
                  <c:v>8.5</c:v>
                </c:pt>
                <c:pt idx="1050">
                  <c:v>5.2</c:v>
                </c:pt>
                <c:pt idx="1051">
                  <c:v>7.3</c:v>
                </c:pt>
                <c:pt idx="1052">
                  <c:v>6.6</c:v>
                </c:pt>
                <c:pt idx="1053">
                  <c:v>8.1999999999999993</c:v>
                </c:pt>
                <c:pt idx="1054">
                  <c:v>7.3</c:v>
                </c:pt>
                <c:pt idx="1055">
                  <c:v>6.7</c:v>
                </c:pt>
                <c:pt idx="1056">
                  <c:v>6</c:v>
                </c:pt>
                <c:pt idx="1057">
                  <c:v>7.7</c:v>
                </c:pt>
                <c:pt idx="1058">
                  <c:v>8.1999999999999993</c:v>
                </c:pt>
                <c:pt idx="1059">
                  <c:v>5.8</c:v>
                </c:pt>
                <c:pt idx="1060">
                  <c:v>8.6</c:v>
                </c:pt>
                <c:pt idx="1061">
                  <c:v>7.7</c:v>
                </c:pt>
                <c:pt idx="1062">
                  <c:v>7.5</c:v>
                </c:pt>
                <c:pt idx="1063">
                  <c:v>5.4</c:v>
                </c:pt>
                <c:pt idx="1064">
                  <c:v>8.4</c:v>
                </c:pt>
                <c:pt idx="1065">
                  <c:v>7.1</c:v>
                </c:pt>
                <c:pt idx="1066">
                  <c:v>6.5</c:v>
                </c:pt>
                <c:pt idx="1067">
                  <c:v>7</c:v>
                </c:pt>
                <c:pt idx="1068">
                  <c:v>8.4</c:v>
                </c:pt>
                <c:pt idx="1069">
                  <c:v>6.9</c:v>
                </c:pt>
                <c:pt idx="1070">
                  <c:v>6.6</c:v>
                </c:pt>
                <c:pt idx="1071">
                  <c:v>7.6</c:v>
                </c:pt>
                <c:pt idx="1072">
                  <c:v>8.1999999999999993</c:v>
                </c:pt>
                <c:pt idx="1073">
                  <c:v>7.1</c:v>
                </c:pt>
                <c:pt idx="1074">
                  <c:v>6.5</c:v>
                </c:pt>
                <c:pt idx="1075">
                  <c:v>7.5</c:v>
                </c:pt>
                <c:pt idx="1076">
                  <c:v>7.1</c:v>
                </c:pt>
                <c:pt idx="1077">
                  <c:v>7</c:v>
                </c:pt>
                <c:pt idx="1078">
                  <c:v>6.4</c:v>
                </c:pt>
                <c:pt idx="1079">
                  <c:v>7.3</c:v>
                </c:pt>
                <c:pt idx="1080">
                  <c:v>8.4</c:v>
                </c:pt>
                <c:pt idx="1081">
                  <c:v>5.7</c:v>
                </c:pt>
                <c:pt idx="1082">
                  <c:v>7.4</c:v>
                </c:pt>
                <c:pt idx="1083">
                  <c:v>7.1</c:v>
                </c:pt>
                <c:pt idx="1084">
                  <c:v>7.6</c:v>
                </c:pt>
                <c:pt idx="1085">
                  <c:v>7.3</c:v>
                </c:pt>
                <c:pt idx="1086">
                  <c:v>4.9000000000000004</c:v>
                </c:pt>
                <c:pt idx="1087">
                  <c:v>6.4</c:v>
                </c:pt>
                <c:pt idx="1088">
                  <c:v>6.1</c:v>
                </c:pt>
                <c:pt idx="1089">
                  <c:v>6.3</c:v>
                </c:pt>
                <c:pt idx="1090">
                  <c:v>6.5</c:v>
                </c:pt>
                <c:pt idx="1091">
                  <c:v>2.2999999999999998</c:v>
                </c:pt>
                <c:pt idx="1092">
                  <c:v>6.3</c:v>
                </c:pt>
                <c:pt idx="1093">
                  <c:v>5.3</c:v>
                </c:pt>
                <c:pt idx="1094">
                  <c:v>5.5</c:v>
                </c:pt>
                <c:pt idx="1095">
                  <c:v>7.4</c:v>
                </c:pt>
                <c:pt idx="1096">
                  <c:v>5.4</c:v>
                </c:pt>
                <c:pt idx="1097">
                  <c:v>6.6</c:v>
                </c:pt>
                <c:pt idx="1098">
                  <c:v>7.1</c:v>
                </c:pt>
                <c:pt idx="1099">
                  <c:v>6.5</c:v>
                </c:pt>
                <c:pt idx="1100">
                  <c:v>4.8</c:v>
                </c:pt>
                <c:pt idx="1101">
                  <c:v>8.1</c:v>
                </c:pt>
                <c:pt idx="1102">
                  <c:v>5.9</c:v>
                </c:pt>
                <c:pt idx="1103">
                  <c:v>6.4</c:v>
                </c:pt>
                <c:pt idx="1104">
                  <c:v>5.6</c:v>
                </c:pt>
                <c:pt idx="1105">
                  <c:v>7.8</c:v>
                </c:pt>
                <c:pt idx="1106">
                  <c:v>6.1</c:v>
                </c:pt>
                <c:pt idx="1107">
                  <c:v>7.3</c:v>
                </c:pt>
                <c:pt idx="1108">
                  <c:v>7.4</c:v>
                </c:pt>
                <c:pt idx="1109">
                  <c:v>6.4</c:v>
                </c:pt>
                <c:pt idx="1110">
                  <c:v>7.7</c:v>
                </c:pt>
                <c:pt idx="1111">
                  <c:v>5.9</c:v>
                </c:pt>
                <c:pt idx="1112">
                  <c:v>7.8</c:v>
                </c:pt>
                <c:pt idx="1113">
                  <c:v>7.4</c:v>
                </c:pt>
                <c:pt idx="1114">
                  <c:v>6.2</c:v>
                </c:pt>
                <c:pt idx="1115">
                  <c:v>5.6</c:v>
                </c:pt>
                <c:pt idx="1116">
                  <c:v>5.8</c:v>
                </c:pt>
                <c:pt idx="1117">
                  <c:v>3.6</c:v>
                </c:pt>
                <c:pt idx="1118">
                  <c:v>7.1</c:v>
                </c:pt>
                <c:pt idx="1119">
                  <c:v>3.7</c:v>
                </c:pt>
                <c:pt idx="1120">
                  <c:v>7.4</c:v>
                </c:pt>
                <c:pt idx="1121">
                  <c:v>6</c:v>
                </c:pt>
                <c:pt idx="1122">
                  <c:v>7.3</c:v>
                </c:pt>
                <c:pt idx="1123">
                  <c:v>7.9</c:v>
                </c:pt>
                <c:pt idx="1124">
                  <c:v>6.9</c:v>
                </c:pt>
                <c:pt idx="1125">
                  <c:v>7.5</c:v>
                </c:pt>
                <c:pt idx="1126">
                  <c:v>7.8</c:v>
                </c:pt>
                <c:pt idx="1127">
                  <c:v>7.7</c:v>
                </c:pt>
                <c:pt idx="1128">
                  <c:v>6.7</c:v>
                </c:pt>
                <c:pt idx="1129">
                  <c:v>6.9</c:v>
                </c:pt>
                <c:pt idx="1130">
                  <c:v>4.8</c:v>
                </c:pt>
                <c:pt idx="1131">
                  <c:v>5.4</c:v>
                </c:pt>
                <c:pt idx="1132">
                  <c:v>6.6</c:v>
                </c:pt>
                <c:pt idx="1133">
                  <c:v>5.4</c:v>
                </c:pt>
                <c:pt idx="1134">
                  <c:v>5.6</c:v>
                </c:pt>
                <c:pt idx="1135">
                  <c:v>4.9000000000000004</c:v>
                </c:pt>
                <c:pt idx="1136">
                  <c:v>6.7</c:v>
                </c:pt>
                <c:pt idx="1137">
                  <c:v>5.9</c:v>
                </c:pt>
                <c:pt idx="1138">
                  <c:v>6.2</c:v>
                </c:pt>
                <c:pt idx="1139">
                  <c:v>4.9000000000000004</c:v>
                </c:pt>
                <c:pt idx="1140">
                  <c:v>3.8</c:v>
                </c:pt>
                <c:pt idx="1141">
                  <c:v>5.9</c:v>
                </c:pt>
                <c:pt idx="1142">
                  <c:v>6.7</c:v>
                </c:pt>
                <c:pt idx="1143">
                  <c:v>6</c:v>
                </c:pt>
                <c:pt idx="1144">
                  <c:v>5.8</c:v>
                </c:pt>
                <c:pt idx="1145">
                  <c:v>5.7</c:v>
                </c:pt>
                <c:pt idx="1146">
                  <c:v>6.7</c:v>
                </c:pt>
                <c:pt idx="1147">
                  <c:v>6.4</c:v>
                </c:pt>
                <c:pt idx="1148">
                  <c:v>6.4</c:v>
                </c:pt>
                <c:pt idx="1149">
                  <c:v>4.9000000000000004</c:v>
                </c:pt>
                <c:pt idx="1150">
                  <c:v>6.2</c:v>
                </c:pt>
                <c:pt idx="1151">
                  <c:v>5.8</c:v>
                </c:pt>
                <c:pt idx="1152">
                  <c:v>4.7</c:v>
                </c:pt>
                <c:pt idx="1153">
                  <c:v>5.4</c:v>
                </c:pt>
                <c:pt idx="1154">
                  <c:v>4</c:v>
                </c:pt>
                <c:pt idx="1155">
                  <c:v>5.3</c:v>
                </c:pt>
                <c:pt idx="1156">
                  <c:v>7.1</c:v>
                </c:pt>
                <c:pt idx="1157">
                  <c:v>7.3</c:v>
                </c:pt>
                <c:pt idx="1158">
                  <c:v>5.0999999999999996</c:v>
                </c:pt>
                <c:pt idx="1159">
                  <c:v>4.5999999999999996</c:v>
                </c:pt>
                <c:pt idx="1160">
                  <c:v>5.8</c:v>
                </c:pt>
                <c:pt idx="1161">
                  <c:v>4.9000000000000004</c:v>
                </c:pt>
                <c:pt idx="1162">
                  <c:v>6.2</c:v>
                </c:pt>
                <c:pt idx="1163">
                  <c:v>5.0999999999999996</c:v>
                </c:pt>
                <c:pt idx="1164">
                  <c:v>6.9</c:v>
                </c:pt>
                <c:pt idx="1165">
                  <c:v>5.6</c:v>
                </c:pt>
                <c:pt idx="1166">
                  <c:v>4.8</c:v>
                </c:pt>
                <c:pt idx="1167">
                  <c:v>8.3000000000000007</c:v>
                </c:pt>
                <c:pt idx="1168">
                  <c:v>6.2</c:v>
                </c:pt>
                <c:pt idx="1169">
                  <c:v>7</c:v>
                </c:pt>
                <c:pt idx="1170">
                  <c:v>6.6</c:v>
                </c:pt>
                <c:pt idx="1171">
                  <c:v>7.7</c:v>
                </c:pt>
                <c:pt idx="1172">
                  <c:v>6.9</c:v>
                </c:pt>
                <c:pt idx="1173">
                  <c:v>7.1</c:v>
                </c:pt>
                <c:pt idx="1174">
                  <c:v>4.9000000000000004</c:v>
                </c:pt>
                <c:pt idx="1175">
                  <c:v>5.9</c:v>
                </c:pt>
                <c:pt idx="1176">
                  <c:v>6.5</c:v>
                </c:pt>
                <c:pt idx="1177">
                  <c:v>5.6</c:v>
                </c:pt>
                <c:pt idx="1178">
                  <c:v>5.4</c:v>
                </c:pt>
                <c:pt idx="1179">
                  <c:v>7.3</c:v>
                </c:pt>
                <c:pt idx="1180">
                  <c:v>6.8</c:v>
                </c:pt>
                <c:pt idx="1181">
                  <c:v>7.8</c:v>
                </c:pt>
                <c:pt idx="1182">
                  <c:v>7</c:v>
                </c:pt>
                <c:pt idx="1183">
                  <c:v>7.3</c:v>
                </c:pt>
                <c:pt idx="1184">
                  <c:v>7.1</c:v>
                </c:pt>
                <c:pt idx="1185">
                  <c:v>8.5</c:v>
                </c:pt>
                <c:pt idx="1186">
                  <c:v>5.3</c:v>
                </c:pt>
                <c:pt idx="1187">
                  <c:v>7.4</c:v>
                </c:pt>
                <c:pt idx="1188">
                  <c:v>6.2</c:v>
                </c:pt>
                <c:pt idx="1189">
                  <c:v>7.5</c:v>
                </c:pt>
                <c:pt idx="1190">
                  <c:v>3</c:v>
                </c:pt>
                <c:pt idx="1191">
                  <c:v>7.8</c:v>
                </c:pt>
                <c:pt idx="1192">
                  <c:v>6.6</c:v>
                </c:pt>
                <c:pt idx="1193">
                  <c:v>7.3</c:v>
                </c:pt>
                <c:pt idx="1194">
                  <c:v>6.1</c:v>
                </c:pt>
                <c:pt idx="1195">
                  <c:v>7.2</c:v>
                </c:pt>
                <c:pt idx="1196">
                  <c:v>6.7</c:v>
                </c:pt>
                <c:pt idx="1197">
                  <c:v>7</c:v>
                </c:pt>
                <c:pt idx="1198">
                  <c:v>8.1</c:v>
                </c:pt>
                <c:pt idx="1199">
                  <c:v>7.1</c:v>
                </c:pt>
                <c:pt idx="1200">
                  <c:v>7.3</c:v>
                </c:pt>
                <c:pt idx="1201">
                  <c:v>6.2</c:v>
                </c:pt>
                <c:pt idx="1202">
                  <c:v>7.3</c:v>
                </c:pt>
                <c:pt idx="1203">
                  <c:v>7.8</c:v>
                </c:pt>
                <c:pt idx="1204">
                  <c:v>6.8</c:v>
                </c:pt>
                <c:pt idx="1205">
                  <c:v>7.8</c:v>
                </c:pt>
                <c:pt idx="1206">
                  <c:v>7.2</c:v>
                </c:pt>
                <c:pt idx="1207">
                  <c:v>7.5</c:v>
                </c:pt>
                <c:pt idx="1208">
                  <c:v>8</c:v>
                </c:pt>
                <c:pt idx="1209">
                  <c:v>8</c:v>
                </c:pt>
                <c:pt idx="1210">
                  <c:v>5.3</c:v>
                </c:pt>
                <c:pt idx="1211">
                  <c:v>5.5</c:v>
                </c:pt>
                <c:pt idx="1212">
                  <c:v>4.9000000000000004</c:v>
                </c:pt>
                <c:pt idx="1213">
                  <c:v>4.5999999999999996</c:v>
                </c:pt>
                <c:pt idx="1214">
                  <c:v>7.6</c:v>
                </c:pt>
                <c:pt idx="1215">
                  <c:v>7.4</c:v>
                </c:pt>
                <c:pt idx="1216">
                  <c:v>7.9</c:v>
                </c:pt>
                <c:pt idx="1217">
                  <c:v>7.2</c:v>
                </c:pt>
                <c:pt idx="1218">
                  <c:v>7.2</c:v>
                </c:pt>
                <c:pt idx="1219">
                  <c:v>5</c:v>
                </c:pt>
                <c:pt idx="1220">
                  <c:v>6.8</c:v>
                </c:pt>
                <c:pt idx="1221">
                  <c:v>6.9</c:v>
                </c:pt>
                <c:pt idx="1222">
                  <c:v>7.7</c:v>
                </c:pt>
                <c:pt idx="1223">
                  <c:v>6</c:v>
                </c:pt>
                <c:pt idx="1224">
                  <c:v>5.6</c:v>
                </c:pt>
                <c:pt idx="1225">
                  <c:v>5.0999999999999996</c:v>
                </c:pt>
                <c:pt idx="1226">
                  <c:v>6.6</c:v>
                </c:pt>
                <c:pt idx="1227">
                  <c:v>6.5</c:v>
                </c:pt>
                <c:pt idx="1228">
                  <c:v>6.5</c:v>
                </c:pt>
                <c:pt idx="1229">
                  <c:v>6.3</c:v>
                </c:pt>
                <c:pt idx="1230">
                  <c:v>8.6</c:v>
                </c:pt>
                <c:pt idx="1231">
                  <c:v>8.1</c:v>
                </c:pt>
                <c:pt idx="1232">
                  <c:v>7.1</c:v>
                </c:pt>
                <c:pt idx="1233">
                  <c:v>6.3</c:v>
                </c:pt>
                <c:pt idx="1234">
                  <c:v>7.8</c:v>
                </c:pt>
                <c:pt idx="1235">
                  <c:v>7.3</c:v>
                </c:pt>
                <c:pt idx="1236">
                  <c:v>7.6</c:v>
                </c:pt>
                <c:pt idx="1237">
                  <c:v>6.7</c:v>
                </c:pt>
                <c:pt idx="1238">
                  <c:v>8</c:v>
                </c:pt>
                <c:pt idx="1239">
                  <c:v>6.6</c:v>
                </c:pt>
                <c:pt idx="1240">
                  <c:v>5.9</c:v>
                </c:pt>
                <c:pt idx="1241">
                  <c:v>8</c:v>
                </c:pt>
                <c:pt idx="1242">
                  <c:v>8</c:v>
                </c:pt>
                <c:pt idx="1243">
                  <c:v>7.1</c:v>
                </c:pt>
                <c:pt idx="1244">
                  <c:v>8.4</c:v>
                </c:pt>
                <c:pt idx="1245">
                  <c:v>8.1</c:v>
                </c:pt>
                <c:pt idx="1246">
                  <c:v>8.3000000000000007</c:v>
                </c:pt>
                <c:pt idx="1247">
                  <c:v>8.1999999999999993</c:v>
                </c:pt>
                <c:pt idx="1248">
                  <c:v>6.8</c:v>
                </c:pt>
                <c:pt idx="1249">
                  <c:v>7.7</c:v>
                </c:pt>
                <c:pt idx="1250">
                  <c:v>8</c:v>
                </c:pt>
                <c:pt idx="1251">
                  <c:v>5.2</c:v>
                </c:pt>
                <c:pt idx="1252">
                  <c:v>6.8</c:v>
                </c:pt>
                <c:pt idx="1253">
                  <c:v>2.8</c:v>
                </c:pt>
                <c:pt idx="1254">
                  <c:v>6.1</c:v>
                </c:pt>
                <c:pt idx="1255">
                  <c:v>6.5</c:v>
                </c:pt>
                <c:pt idx="1256">
                  <c:v>6.4</c:v>
                </c:pt>
                <c:pt idx="1257">
                  <c:v>6.9</c:v>
                </c:pt>
                <c:pt idx="1258">
                  <c:v>6.4</c:v>
                </c:pt>
                <c:pt idx="1259">
                  <c:v>6.3</c:v>
                </c:pt>
                <c:pt idx="1260">
                  <c:v>5.8</c:v>
                </c:pt>
                <c:pt idx="1261">
                  <c:v>6.8</c:v>
                </c:pt>
                <c:pt idx="1262">
                  <c:v>7.5</c:v>
                </c:pt>
                <c:pt idx="1263">
                  <c:v>6.6</c:v>
                </c:pt>
                <c:pt idx="1264">
                  <c:v>5.9</c:v>
                </c:pt>
                <c:pt idx="1265">
                  <c:v>5.9</c:v>
                </c:pt>
                <c:pt idx="1266">
                  <c:v>6.1</c:v>
                </c:pt>
                <c:pt idx="1267">
                  <c:v>5.4</c:v>
                </c:pt>
                <c:pt idx="1268">
                  <c:v>5.8</c:v>
                </c:pt>
                <c:pt idx="1269">
                  <c:v>6.5</c:v>
                </c:pt>
                <c:pt idx="1270">
                  <c:v>6.4</c:v>
                </c:pt>
                <c:pt idx="1271">
                  <c:v>5.2</c:v>
                </c:pt>
                <c:pt idx="1272">
                  <c:v>5.3</c:v>
                </c:pt>
                <c:pt idx="1273">
                  <c:v>8.1</c:v>
                </c:pt>
                <c:pt idx="1274">
                  <c:v>7.5</c:v>
                </c:pt>
                <c:pt idx="1275">
                  <c:v>7.5</c:v>
                </c:pt>
                <c:pt idx="1276">
                  <c:v>7.6</c:v>
                </c:pt>
                <c:pt idx="1277">
                  <c:v>7.8</c:v>
                </c:pt>
                <c:pt idx="1278">
                  <c:v>7.4</c:v>
                </c:pt>
                <c:pt idx="1279">
                  <c:v>7.7</c:v>
                </c:pt>
                <c:pt idx="1280">
                  <c:v>8.1</c:v>
                </c:pt>
                <c:pt idx="1281">
                  <c:v>6.5</c:v>
                </c:pt>
                <c:pt idx="1282">
                  <c:v>6.1</c:v>
                </c:pt>
                <c:pt idx="1283">
                  <c:v>5.8</c:v>
                </c:pt>
                <c:pt idx="1284">
                  <c:v>7.5</c:v>
                </c:pt>
                <c:pt idx="1285">
                  <c:v>7.9</c:v>
                </c:pt>
                <c:pt idx="1286">
                  <c:v>6.3</c:v>
                </c:pt>
                <c:pt idx="1287">
                  <c:v>6.9</c:v>
                </c:pt>
                <c:pt idx="1288">
                  <c:v>6.9</c:v>
                </c:pt>
                <c:pt idx="1289">
                  <c:v>6.9</c:v>
                </c:pt>
                <c:pt idx="1290">
                  <c:v>4.8</c:v>
                </c:pt>
                <c:pt idx="1291">
                  <c:v>4</c:v>
                </c:pt>
                <c:pt idx="1292">
                  <c:v>6.8</c:v>
                </c:pt>
                <c:pt idx="1293">
                  <c:v>6.8</c:v>
                </c:pt>
                <c:pt idx="1294">
                  <c:v>4.5</c:v>
                </c:pt>
                <c:pt idx="1295">
                  <c:v>5.4</c:v>
                </c:pt>
                <c:pt idx="1296">
                  <c:v>6.6</c:v>
                </c:pt>
                <c:pt idx="1297">
                  <c:v>6.7</c:v>
                </c:pt>
                <c:pt idx="1298">
                  <c:v>5.0999999999999996</c:v>
                </c:pt>
                <c:pt idx="1299">
                  <c:v>2.8</c:v>
                </c:pt>
                <c:pt idx="1300">
                  <c:v>5.7</c:v>
                </c:pt>
                <c:pt idx="1301">
                  <c:v>6.4</c:v>
                </c:pt>
                <c:pt idx="1302">
                  <c:v>7.2</c:v>
                </c:pt>
                <c:pt idx="1303">
                  <c:v>7</c:v>
                </c:pt>
                <c:pt idx="1304">
                  <c:v>6.7</c:v>
                </c:pt>
                <c:pt idx="1305">
                  <c:v>6.4</c:v>
                </c:pt>
                <c:pt idx="1306">
                  <c:v>8.3000000000000007</c:v>
                </c:pt>
                <c:pt idx="1307">
                  <c:v>6.5</c:v>
                </c:pt>
                <c:pt idx="1308">
                  <c:v>5.2</c:v>
                </c:pt>
                <c:pt idx="1309">
                  <c:v>6.6</c:v>
                </c:pt>
                <c:pt idx="1310">
                  <c:v>7.6</c:v>
                </c:pt>
                <c:pt idx="1311">
                  <c:v>6.5</c:v>
                </c:pt>
                <c:pt idx="1312">
                  <c:v>6.7</c:v>
                </c:pt>
                <c:pt idx="1313">
                  <c:v>6.3</c:v>
                </c:pt>
                <c:pt idx="1314">
                  <c:v>5.6</c:v>
                </c:pt>
                <c:pt idx="1315">
                  <c:v>8.1</c:v>
                </c:pt>
                <c:pt idx="1316">
                  <c:v>7.3</c:v>
                </c:pt>
                <c:pt idx="1317">
                  <c:v>6.8</c:v>
                </c:pt>
                <c:pt idx="1318">
                  <c:v>8</c:v>
                </c:pt>
                <c:pt idx="1319">
                  <c:v>8</c:v>
                </c:pt>
                <c:pt idx="1320">
                  <c:v>7.9</c:v>
                </c:pt>
                <c:pt idx="1321">
                  <c:v>7.8</c:v>
                </c:pt>
                <c:pt idx="1322">
                  <c:v>6.3</c:v>
                </c:pt>
                <c:pt idx="1323">
                  <c:v>7</c:v>
                </c:pt>
                <c:pt idx="1324">
                  <c:v>7.3</c:v>
                </c:pt>
                <c:pt idx="1325">
                  <c:v>6.8</c:v>
                </c:pt>
                <c:pt idx="1326">
                  <c:v>7.7</c:v>
                </c:pt>
                <c:pt idx="1327">
                  <c:v>5.6</c:v>
                </c:pt>
                <c:pt idx="1328">
                  <c:v>4.8</c:v>
                </c:pt>
                <c:pt idx="1329">
                  <c:v>5</c:v>
                </c:pt>
                <c:pt idx="1330">
                  <c:v>8</c:v>
                </c:pt>
                <c:pt idx="1331">
                  <c:v>7.1</c:v>
                </c:pt>
                <c:pt idx="1332">
                  <c:v>6.7</c:v>
                </c:pt>
                <c:pt idx="1333">
                  <c:v>7.2</c:v>
                </c:pt>
                <c:pt idx="1334">
                  <c:v>5</c:v>
                </c:pt>
                <c:pt idx="1335">
                  <c:v>4.5</c:v>
                </c:pt>
                <c:pt idx="1336">
                  <c:v>5.2</c:v>
                </c:pt>
                <c:pt idx="1337">
                  <c:v>6.9</c:v>
                </c:pt>
                <c:pt idx="1338">
                  <c:v>5.8</c:v>
                </c:pt>
                <c:pt idx="1339">
                  <c:v>7.1</c:v>
                </c:pt>
                <c:pt idx="1340">
                  <c:v>6.6</c:v>
                </c:pt>
                <c:pt idx="1341">
                  <c:v>6.5</c:v>
                </c:pt>
                <c:pt idx="1342">
                  <c:v>7</c:v>
                </c:pt>
                <c:pt idx="1343">
                  <c:v>6.5</c:v>
                </c:pt>
                <c:pt idx="1344">
                  <c:v>5.4</c:v>
                </c:pt>
                <c:pt idx="1345">
                  <c:v>5.9</c:v>
                </c:pt>
                <c:pt idx="1346">
                  <c:v>7.5</c:v>
                </c:pt>
                <c:pt idx="1347">
                  <c:v>6.5</c:v>
                </c:pt>
                <c:pt idx="1348">
                  <c:v>7</c:v>
                </c:pt>
                <c:pt idx="1349">
                  <c:v>7.5</c:v>
                </c:pt>
                <c:pt idx="1350">
                  <c:v>6.8</c:v>
                </c:pt>
                <c:pt idx="1351">
                  <c:v>4.7</c:v>
                </c:pt>
                <c:pt idx="1352">
                  <c:v>7.8</c:v>
                </c:pt>
                <c:pt idx="1353">
                  <c:v>6.8</c:v>
                </c:pt>
                <c:pt idx="1354">
                  <c:v>7.4</c:v>
                </c:pt>
                <c:pt idx="1355">
                  <c:v>6.9</c:v>
                </c:pt>
                <c:pt idx="1356">
                  <c:v>7.1</c:v>
                </c:pt>
                <c:pt idx="1357">
                  <c:v>7.7</c:v>
                </c:pt>
                <c:pt idx="1358">
                  <c:v>7.3</c:v>
                </c:pt>
                <c:pt idx="1359">
                  <c:v>7.5</c:v>
                </c:pt>
                <c:pt idx="1360">
                  <c:v>7.7</c:v>
                </c:pt>
                <c:pt idx="1361">
                  <c:v>7.1</c:v>
                </c:pt>
                <c:pt idx="1362">
                  <c:v>6.4</c:v>
                </c:pt>
                <c:pt idx="1363">
                  <c:v>8.1999999999999993</c:v>
                </c:pt>
                <c:pt idx="1364">
                  <c:v>7.1</c:v>
                </c:pt>
                <c:pt idx="1365">
                  <c:v>6.2</c:v>
                </c:pt>
                <c:pt idx="1366">
                  <c:v>6.6</c:v>
                </c:pt>
                <c:pt idx="1367">
                  <c:v>5.4</c:v>
                </c:pt>
                <c:pt idx="1368">
                  <c:v>6.6</c:v>
                </c:pt>
                <c:pt idx="1369">
                  <c:v>7.4</c:v>
                </c:pt>
                <c:pt idx="1370">
                  <c:v>6.4</c:v>
                </c:pt>
                <c:pt idx="1371">
                  <c:v>7.9</c:v>
                </c:pt>
                <c:pt idx="1372">
                  <c:v>5.0999999999999996</c:v>
                </c:pt>
                <c:pt idx="1373">
                  <c:v>7.1</c:v>
                </c:pt>
                <c:pt idx="1374">
                  <c:v>7.8</c:v>
                </c:pt>
                <c:pt idx="1375">
                  <c:v>7.2</c:v>
                </c:pt>
                <c:pt idx="1376">
                  <c:v>7.5</c:v>
                </c:pt>
                <c:pt idx="1377">
                  <c:v>7.4</c:v>
                </c:pt>
                <c:pt idx="1378">
                  <c:v>6.7</c:v>
                </c:pt>
                <c:pt idx="1379">
                  <c:v>7.2</c:v>
                </c:pt>
                <c:pt idx="1380">
                  <c:v>7.5</c:v>
                </c:pt>
                <c:pt idx="1381">
                  <c:v>7.5</c:v>
                </c:pt>
                <c:pt idx="1382">
                  <c:v>7.3</c:v>
                </c:pt>
                <c:pt idx="1383">
                  <c:v>4.5</c:v>
                </c:pt>
                <c:pt idx="1384">
                  <c:v>7</c:v>
                </c:pt>
                <c:pt idx="1385">
                  <c:v>5.3</c:v>
                </c:pt>
                <c:pt idx="1386">
                  <c:v>5.3</c:v>
                </c:pt>
                <c:pt idx="1387">
                  <c:v>8.1999999999999993</c:v>
                </c:pt>
                <c:pt idx="1388">
                  <c:v>7.8</c:v>
                </c:pt>
                <c:pt idx="1389">
                  <c:v>7.8</c:v>
                </c:pt>
                <c:pt idx="1390">
                  <c:v>7</c:v>
                </c:pt>
                <c:pt idx="1391">
                  <c:v>8</c:v>
                </c:pt>
                <c:pt idx="1392">
                  <c:v>8.1999999999999993</c:v>
                </c:pt>
                <c:pt idx="1393">
                  <c:v>7.8</c:v>
                </c:pt>
                <c:pt idx="1394">
                  <c:v>6.6</c:v>
                </c:pt>
                <c:pt idx="1395">
                  <c:v>6.6</c:v>
                </c:pt>
                <c:pt idx="1396">
                  <c:v>7.6</c:v>
                </c:pt>
                <c:pt idx="1397">
                  <c:v>8.6999999999999993</c:v>
                </c:pt>
                <c:pt idx="1398">
                  <c:v>7.5</c:v>
                </c:pt>
                <c:pt idx="1399">
                  <c:v>7.1</c:v>
                </c:pt>
                <c:pt idx="1400">
                  <c:v>6.9</c:v>
                </c:pt>
                <c:pt idx="1401">
                  <c:v>7.6</c:v>
                </c:pt>
                <c:pt idx="1402">
                  <c:v>7.4</c:v>
                </c:pt>
                <c:pt idx="1403">
                  <c:v>6.6</c:v>
                </c:pt>
                <c:pt idx="1404">
                  <c:v>8.1</c:v>
                </c:pt>
                <c:pt idx="1405">
                  <c:v>7.9</c:v>
                </c:pt>
                <c:pt idx="1406">
                  <c:v>7</c:v>
                </c:pt>
                <c:pt idx="1407">
                  <c:v>7</c:v>
                </c:pt>
                <c:pt idx="1408">
                  <c:v>7.5</c:v>
                </c:pt>
                <c:pt idx="1409">
                  <c:v>5</c:v>
                </c:pt>
                <c:pt idx="1410">
                  <c:v>7</c:v>
                </c:pt>
                <c:pt idx="1411">
                  <c:v>7</c:v>
                </c:pt>
                <c:pt idx="1412">
                  <c:v>7.6</c:v>
                </c:pt>
                <c:pt idx="1413">
                  <c:v>7.4</c:v>
                </c:pt>
                <c:pt idx="1414">
                  <c:v>7.3</c:v>
                </c:pt>
                <c:pt idx="1415">
                  <c:v>6.9</c:v>
                </c:pt>
                <c:pt idx="1416">
                  <c:v>7.3</c:v>
                </c:pt>
                <c:pt idx="1417">
                  <c:v>6.3</c:v>
                </c:pt>
                <c:pt idx="1418">
                  <c:v>6.4</c:v>
                </c:pt>
                <c:pt idx="1419">
                  <c:v>7.3</c:v>
                </c:pt>
                <c:pt idx="1420">
                  <c:v>8.1</c:v>
                </c:pt>
                <c:pt idx="1421">
                  <c:v>7.2</c:v>
                </c:pt>
                <c:pt idx="1422">
                  <c:v>6.8</c:v>
                </c:pt>
                <c:pt idx="1423">
                  <c:v>7.6</c:v>
                </c:pt>
                <c:pt idx="1424">
                  <c:v>7.5</c:v>
                </c:pt>
                <c:pt idx="1425">
                  <c:v>8.1999999999999993</c:v>
                </c:pt>
                <c:pt idx="1426">
                  <c:v>8</c:v>
                </c:pt>
                <c:pt idx="1427">
                  <c:v>7.3</c:v>
                </c:pt>
                <c:pt idx="1428">
                  <c:v>7.7</c:v>
                </c:pt>
                <c:pt idx="1429">
                  <c:v>7.2</c:v>
                </c:pt>
                <c:pt idx="1430">
                  <c:v>7.2</c:v>
                </c:pt>
                <c:pt idx="1431">
                  <c:v>7.3</c:v>
                </c:pt>
                <c:pt idx="1432">
                  <c:v>6.7</c:v>
                </c:pt>
                <c:pt idx="1433">
                  <c:v>7</c:v>
                </c:pt>
                <c:pt idx="1434">
                  <c:v>7.2</c:v>
                </c:pt>
                <c:pt idx="1435">
                  <c:v>7.3</c:v>
                </c:pt>
                <c:pt idx="1436">
                  <c:v>7.6</c:v>
                </c:pt>
                <c:pt idx="1437">
                  <c:v>7.4</c:v>
                </c:pt>
                <c:pt idx="1438">
                  <c:v>7.3</c:v>
                </c:pt>
                <c:pt idx="1439">
                  <c:v>7.6</c:v>
                </c:pt>
                <c:pt idx="1440">
                  <c:v>7.1</c:v>
                </c:pt>
                <c:pt idx="1441">
                  <c:v>7</c:v>
                </c:pt>
                <c:pt idx="1442">
                  <c:v>8</c:v>
                </c:pt>
                <c:pt idx="1443">
                  <c:v>6.6</c:v>
                </c:pt>
                <c:pt idx="1444">
                  <c:v>6.9</c:v>
                </c:pt>
                <c:pt idx="1445">
                  <c:v>6.4</c:v>
                </c:pt>
                <c:pt idx="1446">
                  <c:v>7.7</c:v>
                </c:pt>
                <c:pt idx="1447">
                  <c:v>7</c:v>
                </c:pt>
                <c:pt idx="1448">
                  <c:v>8</c:v>
                </c:pt>
                <c:pt idx="1449">
                  <c:v>5.8</c:v>
                </c:pt>
                <c:pt idx="1450">
                  <c:v>6</c:v>
                </c:pt>
                <c:pt idx="1451">
                  <c:v>7.5</c:v>
                </c:pt>
                <c:pt idx="1452">
                  <c:v>6.9</c:v>
                </c:pt>
                <c:pt idx="1453">
                  <c:v>7.8</c:v>
                </c:pt>
                <c:pt idx="1454">
                  <c:v>7.2</c:v>
                </c:pt>
                <c:pt idx="1455">
                  <c:v>8</c:v>
                </c:pt>
                <c:pt idx="1456">
                  <c:v>7.1</c:v>
                </c:pt>
                <c:pt idx="1457">
                  <c:v>7.1</c:v>
                </c:pt>
                <c:pt idx="1458">
                  <c:v>7.1</c:v>
                </c:pt>
                <c:pt idx="1459">
                  <c:v>7.5</c:v>
                </c:pt>
                <c:pt idx="1460">
                  <c:v>6.4</c:v>
                </c:pt>
                <c:pt idx="1461">
                  <c:v>8.9</c:v>
                </c:pt>
                <c:pt idx="1462">
                  <c:v>7.8</c:v>
                </c:pt>
                <c:pt idx="1463">
                  <c:v>7.5</c:v>
                </c:pt>
                <c:pt idx="1464">
                  <c:v>6.9</c:v>
                </c:pt>
                <c:pt idx="1465">
                  <c:v>5.6</c:v>
                </c:pt>
                <c:pt idx="1466">
                  <c:v>8.1</c:v>
                </c:pt>
                <c:pt idx="1467">
                  <c:v>7.5</c:v>
                </c:pt>
                <c:pt idx="1468">
                  <c:v>7.6</c:v>
                </c:pt>
                <c:pt idx="1469">
                  <c:v>6.6</c:v>
                </c:pt>
                <c:pt idx="1470">
                  <c:v>6.3</c:v>
                </c:pt>
                <c:pt idx="1471">
                  <c:v>6.4</c:v>
                </c:pt>
                <c:pt idx="1472">
                  <c:v>6.7</c:v>
                </c:pt>
                <c:pt idx="1473">
                  <c:v>6.8</c:v>
                </c:pt>
                <c:pt idx="1474">
                  <c:v>7.3</c:v>
                </c:pt>
                <c:pt idx="1475">
                  <c:v>7.7</c:v>
                </c:pt>
                <c:pt idx="1476">
                  <c:v>7.5</c:v>
                </c:pt>
                <c:pt idx="1477">
                  <c:v>8.3000000000000007</c:v>
                </c:pt>
                <c:pt idx="1478">
                  <c:v>6.3</c:v>
                </c:pt>
                <c:pt idx="1479">
                  <c:v>7</c:v>
                </c:pt>
                <c:pt idx="1480">
                  <c:v>6.7</c:v>
                </c:pt>
                <c:pt idx="1481">
                  <c:v>6.4</c:v>
                </c:pt>
                <c:pt idx="1482">
                  <c:v>7.7</c:v>
                </c:pt>
                <c:pt idx="1483">
                  <c:v>7.3</c:v>
                </c:pt>
                <c:pt idx="1484">
                  <c:v>6.7</c:v>
                </c:pt>
                <c:pt idx="1485">
                  <c:v>6.9</c:v>
                </c:pt>
                <c:pt idx="1486">
                  <c:v>8</c:v>
                </c:pt>
                <c:pt idx="1487">
                  <c:v>5.7</c:v>
                </c:pt>
                <c:pt idx="1488">
                  <c:v>7.4</c:v>
                </c:pt>
                <c:pt idx="1489">
                  <c:v>7.5</c:v>
                </c:pt>
                <c:pt idx="1490">
                  <c:v>7.7</c:v>
                </c:pt>
                <c:pt idx="1491">
                  <c:v>7.7</c:v>
                </c:pt>
                <c:pt idx="1492">
                  <c:v>6.7</c:v>
                </c:pt>
                <c:pt idx="1493">
                  <c:v>8.4</c:v>
                </c:pt>
                <c:pt idx="1494">
                  <c:v>7.4</c:v>
                </c:pt>
                <c:pt idx="1495">
                  <c:v>6.9</c:v>
                </c:pt>
                <c:pt idx="1496">
                  <c:v>7</c:v>
                </c:pt>
                <c:pt idx="1497">
                  <c:v>8.3000000000000007</c:v>
                </c:pt>
                <c:pt idx="1498">
                  <c:v>6.7</c:v>
                </c:pt>
                <c:pt idx="1499">
                  <c:v>7.7</c:v>
                </c:pt>
                <c:pt idx="1500">
                  <c:v>6.9</c:v>
                </c:pt>
                <c:pt idx="1501">
                  <c:v>6.7</c:v>
                </c:pt>
                <c:pt idx="1502">
                  <c:v>7</c:v>
                </c:pt>
                <c:pt idx="1503">
                  <c:v>7</c:v>
                </c:pt>
                <c:pt idx="1504">
                  <c:v>6.8</c:v>
                </c:pt>
                <c:pt idx="1505">
                  <c:v>6.6</c:v>
                </c:pt>
                <c:pt idx="1506">
                  <c:v>6.8</c:v>
                </c:pt>
                <c:pt idx="1507">
                  <c:v>7.7</c:v>
                </c:pt>
                <c:pt idx="1508">
                  <c:v>6.9</c:v>
                </c:pt>
                <c:pt idx="1509">
                  <c:v>7.2</c:v>
                </c:pt>
                <c:pt idx="1510">
                  <c:v>6.7</c:v>
                </c:pt>
                <c:pt idx="1511">
                  <c:v>6.6</c:v>
                </c:pt>
                <c:pt idx="1512">
                  <c:v>7.9</c:v>
                </c:pt>
                <c:pt idx="1513">
                  <c:v>7.7</c:v>
                </c:pt>
                <c:pt idx="1514">
                  <c:v>7</c:v>
                </c:pt>
                <c:pt idx="1515">
                  <c:v>6.5</c:v>
                </c:pt>
                <c:pt idx="1516">
                  <c:v>7.2</c:v>
                </c:pt>
                <c:pt idx="1517">
                  <c:v>7</c:v>
                </c:pt>
                <c:pt idx="1518">
                  <c:v>7.4</c:v>
                </c:pt>
                <c:pt idx="1519">
                  <c:v>7</c:v>
                </c:pt>
                <c:pt idx="1520">
                  <c:v>6.5</c:v>
                </c:pt>
                <c:pt idx="1521">
                  <c:v>7.1</c:v>
                </c:pt>
                <c:pt idx="1522">
                  <c:v>7.7</c:v>
                </c:pt>
                <c:pt idx="1523">
                  <c:v>8.1</c:v>
                </c:pt>
                <c:pt idx="1524">
                  <c:v>7.4</c:v>
                </c:pt>
                <c:pt idx="1525">
                  <c:v>7</c:v>
                </c:pt>
                <c:pt idx="1526">
                  <c:v>6.5</c:v>
                </c:pt>
                <c:pt idx="1527">
                  <c:v>7.1</c:v>
                </c:pt>
                <c:pt idx="1528">
                  <c:v>7.5</c:v>
                </c:pt>
                <c:pt idx="1529">
                  <c:v>5.3</c:v>
                </c:pt>
                <c:pt idx="1530">
                  <c:v>6.8</c:v>
                </c:pt>
                <c:pt idx="1531">
                  <c:v>7.1</c:v>
                </c:pt>
                <c:pt idx="1532">
                  <c:v>6.8</c:v>
                </c:pt>
                <c:pt idx="1533">
                  <c:v>8</c:v>
                </c:pt>
                <c:pt idx="1534">
                  <c:v>7.6</c:v>
                </c:pt>
                <c:pt idx="1535">
                  <c:v>7.5</c:v>
                </c:pt>
                <c:pt idx="1536">
                  <c:v>7.6</c:v>
                </c:pt>
                <c:pt idx="1537">
                  <c:v>7.3</c:v>
                </c:pt>
                <c:pt idx="1538">
                  <c:v>7.7</c:v>
                </c:pt>
                <c:pt idx="1539">
                  <c:v>6.9</c:v>
                </c:pt>
                <c:pt idx="1540">
                  <c:v>7.1</c:v>
                </c:pt>
                <c:pt idx="1541">
                  <c:v>7.8</c:v>
                </c:pt>
                <c:pt idx="1542">
                  <c:v>7</c:v>
                </c:pt>
                <c:pt idx="1543">
                  <c:v>7.1</c:v>
                </c:pt>
                <c:pt idx="1544">
                  <c:v>7.9</c:v>
                </c:pt>
                <c:pt idx="1545">
                  <c:v>7.2</c:v>
                </c:pt>
                <c:pt idx="1546">
                  <c:v>7.2</c:v>
                </c:pt>
                <c:pt idx="1547">
                  <c:v>7</c:v>
                </c:pt>
                <c:pt idx="1548">
                  <c:v>8.3000000000000007</c:v>
                </c:pt>
                <c:pt idx="1549">
                  <c:v>7.4</c:v>
                </c:pt>
                <c:pt idx="1550">
                  <c:v>7.9</c:v>
                </c:pt>
                <c:pt idx="1551">
                  <c:v>6.2</c:v>
                </c:pt>
                <c:pt idx="1552">
                  <c:v>7.6</c:v>
                </c:pt>
                <c:pt idx="1553">
                  <c:v>5.7</c:v>
                </c:pt>
                <c:pt idx="1554">
                  <c:v>7.2</c:v>
                </c:pt>
                <c:pt idx="1555">
                  <c:v>7.2</c:v>
                </c:pt>
                <c:pt idx="1556">
                  <c:v>7.9</c:v>
                </c:pt>
                <c:pt idx="1557">
                  <c:v>7.9</c:v>
                </c:pt>
                <c:pt idx="1558">
                  <c:v>6.8</c:v>
                </c:pt>
                <c:pt idx="1559">
                  <c:v>6.2</c:v>
                </c:pt>
                <c:pt idx="1560">
                  <c:v>6.5</c:v>
                </c:pt>
                <c:pt idx="1561">
                  <c:v>7.1</c:v>
                </c:pt>
                <c:pt idx="1562">
                  <c:v>7.1</c:v>
                </c:pt>
                <c:pt idx="1563">
                  <c:v>7.1</c:v>
                </c:pt>
                <c:pt idx="1564">
                  <c:v>8.1</c:v>
                </c:pt>
                <c:pt idx="1565">
                  <c:v>5.9</c:v>
                </c:pt>
                <c:pt idx="1566">
                  <c:v>8.5</c:v>
                </c:pt>
                <c:pt idx="1567">
                  <c:v>7.2</c:v>
                </c:pt>
                <c:pt idx="1568">
                  <c:v>6.2</c:v>
                </c:pt>
                <c:pt idx="1569">
                  <c:v>6.5</c:v>
                </c:pt>
                <c:pt idx="1570">
                  <c:v>5.4</c:v>
                </c:pt>
                <c:pt idx="1571">
                  <c:v>3.4</c:v>
                </c:pt>
                <c:pt idx="1572">
                  <c:v>6</c:v>
                </c:pt>
                <c:pt idx="1573">
                  <c:v>6.4</c:v>
                </c:pt>
                <c:pt idx="1574">
                  <c:v>6.9</c:v>
                </c:pt>
                <c:pt idx="1575">
                  <c:v>5.5</c:v>
                </c:pt>
                <c:pt idx="1576">
                  <c:v>6.3</c:v>
                </c:pt>
                <c:pt idx="1577">
                  <c:v>5.6</c:v>
                </c:pt>
                <c:pt idx="1578">
                  <c:v>7</c:v>
                </c:pt>
                <c:pt idx="1579">
                  <c:v>6.4</c:v>
                </c:pt>
                <c:pt idx="1580">
                  <c:v>5.8</c:v>
                </c:pt>
                <c:pt idx="1581">
                  <c:v>6.5</c:v>
                </c:pt>
                <c:pt idx="1582">
                  <c:v>6.3</c:v>
                </c:pt>
                <c:pt idx="1583">
                  <c:v>6.7</c:v>
                </c:pt>
                <c:pt idx="1584">
                  <c:v>4.8</c:v>
                </c:pt>
                <c:pt idx="1585">
                  <c:v>5.5</c:v>
                </c:pt>
                <c:pt idx="1586">
                  <c:v>5.2</c:v>
                </c:pt>
                <c:pt idx="1587">
                  <c:v>5.8</c:v>
                </c:pt>
                <c:pt idx="1588">
                  <c:v>6.6</c:v>
                </c:pt>
                <c:pt idx="1589">
                  <c:v>6.2</c:v>
                </c:pt>
                <c:pt idx="1590">
                  <c:v>5.0999999999999996</c:v>
                </c:pt>
                <c:pt idx="1591">
                  <c:v>5.7</c:v>
                </c:pt>
                <c:pt idx="1592">
                  <c:v>5.0999999999999996</c:v>
                </c:pt>
                <c:pt idx="1593">
                  <c:v>5.3</c:v>
                </c:pt>
                <c:pt idx="1594">
                  <c:v>5.8</c:v>
                </c:pt>
                <c:pt idx="1595">
                  <c:v>5.7</c:v>
                </c:pt>
                <c:pt idx="1596">
                  <c:v>5.4</c:v>
                </c:pt>
                <c:pt idx="1597">
                  <c:v>7.8</c:v>
                </c:pt>
                <c:pt idx="1598">
                  <c:v>6.3</c:v>
                </c:pt>
                <c:pt idx="1599">
                  <c:v>6</c:v>
                </c:pt>
                <c:pt idx="1600">
                  <c:v>6.2</c:v>
                </c:pt>
                <c:pt idx="1601">
                  <c:v>5.4</c:v>
                </c:pt>
                <c:pt idx="1602">
                  <c:v>5.6</c:v>
                </c:pt>
                <c:pt idx="1603">
                  <c:v>5.9</c:v>
                </c:pt>
                <c:pt idx="1604">
                  <c:v>6.4</c:v>
                </c:pt>
                <c:pt idx="1605">
                  <c:v>6.2</c:v>
                </c:pt>
                <c:pt idx="1606">
                  <c:v>2.7</c:v>
                </c:pt>
                <c:pt idx="1607">
                  <c:v>3.4</c:v>
                </c:pt>
                <c:pt idx="1608">
                  <c:v>5.3</c:v>
                </c:pt>
                <c:pt idx="1609">
                  <c:v>6.9</c:v>
                </c:pt>
                <c:pt idx="1610">
                  <c:v>6.6</c:v>
                </c:pt>
                <c:pt idx="1611">
                  <c:v>4.5999999999999996</c:v>
                </c:pt>
                <c:pt idx="1612">
                  <c:v>7.2</c:v>
                </c:pt>
                <c:pt idx="1613">
                  <c:v>6.6</c:v>
                </c:pt>
                <c:pt idx="1614">
                  <c:v>7.2</c:v>
                </c:pt>
                <c:pt idx="1615">
                  <c:v>4.5999999999999996</c:v>
                </c:pt>
                <c:pt idx="1616">
                  <c:v>6.9</c:v>
                </c:pt>
                <c:pt idx="1617">
                  <c:v>6.7</c:v>
                </c:pt>
                <c:pt idx="1618">
                  <c:v>7.4</c:v>
                </c:pt>
                <c:pt idx="1619">
                  <c:v>5.5</c:v>
                </c:pt>
                <c:pt idx="1620">
                  <c:v>4.9000000000000004</c:v>
                </c:pt>
                <c:pt idx="1621">
                  <c:v>3.5</c:v>
                </c:pt>
                <c:pt idx="1622">
                  <c:v>3.5</c:v>
                </c:pt>
                <c:pt idx="1623">
                  <c:v>5.4</c:v>
                </c:pt>
                <c:pt idx="1624">
                  <c:v>5.9</c:v>
                </c:pt>
                <c:pt idx="1625">
                  <c:v>1.9</c:v>
                </c:pt>
                <c:pt idx="1626">
                  <c:v>4.8</c:v>
                </c:pt>
                <c:pt idx="1627">
                  <c:v>6.4</c:v>
                </c:pt>
                <c:pt idx="1628">
                  <c:v>7.4</c:v>
                </c:pt>
                <c:pt idx="1629">
                  <c:v>5.7</c:v>
                </c:pt>
                <c:pt idx="1630">
                  <c:v>6.4</c:v>
                </c:pt>
                <c:pt idx="1631">
                  <c:v>7.3</c:v>
                </c:pt>
                <c:pt idx="1632">
                  <c:v>7</c:v>
                </c:pt>
                <c:pt idx="1633">
                  <c:v>5.7</c:v>
                </c:pt>
                <c:pt idx="1634">
                  <c:v>7.6</c:v>
                </c:pt>
                <c:pt idx="1635">
                  <c:v>6.5</c:v>
                </c:pt>
                <c:pt idx="1636">
                  <c:v>6.3</c:v>
                </c:pt>
                <c:pt idx="1637">
                  <c:v>5.6</c:v>
                </c:pt>
                <c:pt idx="1638">
                  <c:v>7.3</c:v>
                </c:pt>
                <c:pt idx="1639">
                  <c:v>6.5</c:v>
                </c:pt>
                <c:pt idx="1640">
                  <c:v>7.6</c:v>
                </c:pt>
                <c:pt idx="1641">
                  <c:v>4.4000000000000004</c:v>
                </c:pt>
                <c:pt idx="1642">
                  <c:v>6.6</c:v>
                </c:pt>
                <c:pt idx="1643">
                  <c:v>5.7</c:v>
                </c:pt>
                <c:pt idx="1644">
                  <c:v>4.5</c:v>
                </c:pt>
                <c:pt idx="1645">
                  <c:v>5.6</c:v>
                </c:pt>
                <c:pt idx="1646">
                  <c:v>4.9000000000000004</c:v>
                </c:pt>
                <c:pt idx="1647">
                  <c:v>6</c:v>
                </c:pt>
                <c:pt idx="1648">
                  <c:v>3.6</c:v>
                </c:pt>
                <c:pt idx="1649">
                  <c:v>5.9</c:v>
                </c:pt>
                <c:pt idx="1650">
                  <c:v>6.4</c:v>
                </c:pt>
                <c:pt idx="1651">
                  <c:v>6.1</c:v>
                </c:pt>
                <c:pt idx="1652">
                  <c:v>5.9</c:v>
                </c:pt>
                <c:pt idx="1653">
                  <c:v>7</c:v>
                </c:pt>
                <c:pt idx="1654">
                  <c:v>6.9</c:v>
                </c:pt>
                <c:pt idx="1655">
                  <c:v>4.3</c:v>
                </c:pt>
                <c:pt idx="1656">
                  <c:v>5.4</c:v>
                </c:pt>
                <c:pt idx="1657">
                  <c:v>6.3</c:v>
                </c:pt>
                <c:pt idx="1658">
                  <c:v>4.5999999999999996</c:v>
                </c:pt>
                <c:pt idx="1659">
                  <c:v>6</c:v>
                </c:pt>
                <c:pt idx="1660">
                  <c:v>5.0999999999999996</c:v>
                </c:pt>
                <c:pt idx="1661">
                  <c:v>5.3</c:v>
                </c:pt>
                <c:pt idx="1662">
                  <c:v>7.8</c:v>
                </c:pt>
                <c:pt idx="1663">
                  <c:v>4.3</c:v>
                </c:pt>
                <c:pt idx="1664">
                  <c:v>3.3</c:v>
                </c:pt>
                <c:pt idx="1665">
                  <c:v>5.3</c:v>
                </c:pt>
                <c:pt idx="1666">
                  <c:v>3.5</c:v>
                </c:pt>
                <c:pt idx="1667">
                  <c:v>6.1</c:v>
                </c:pt>
                <c:pt idx="1668">
                  <c:v>6.5</c:v>
                </c:pt>
                <c:pt idx="1669">
                  <c:v>5</c:v>
                </c:pt>
                <c:pt idx="1670">
                  <c:v>6.5</c:v>
                </c:pt>
                <c:pt idx="1671">
                  <c:v>5.0999999999999996</c:v>
                </c:pt>
                <c:pt idx="1672">
                  <c:v>6.8</c:v>
                </c:pt>
                <c:pt idx="1673">
                  <c:v>2.2999999999999998</c:v>
                </c:pt>
                <c:pt idx="1674">
                  <c:v>5.9</c:v>
                </c:pt>
                <c:pt idx="1675">
                  <c:v>7.7</c:v>
                </c:pt>
                <c:pt idx="1676">
                  <c:v>7.5</c:v>
                </c:pt>
                <c:pt idx="1677">
                  <c:v>4.5999999999999996</c:v>
                </c:pt>
                <c:pt idx="1678">
                  <c:v>4.7</c:v>
                </c:pt>
                <c:pt idx="1679">
                  <c:v>7.4</c:v>
                </c:pt>
                <c:pt idx="1680">
                  <c:v>6.7</c:v>
                </c:pt>
                <c:pt idx="1681">
                  <c:v>6.2</c:v>
                </c:pt>
                <c:pt idx="1682">
                  <c:v>4.5999999999999996</c:v>
                </c:pt>
                <c:pt idx="1683">
                  <c:v>4</c:v>
                </c:pt>
                <c:pt idx="1684">
                  <c:v>7.6</c:v>
                </c:pt>
                <c:pt idx="1685">
                  <c:v>5.8</c:v>
                </c:pt>
                <c:pt idx="1686">
                  <c:v>6.3</c:v>
                </c:pt>
                <c:pt idx="1687">
                  <c:v>6.3</c:v>
                </c:pt>
                <c:pt idx="1688">
                  <c:v>7.8</c:v>
                </c:pt>
                <c:pt idx="1689">
                  <c:v>3.9</c:v>
                </c:pt>
                <c:pt idx="1690">
                  <c:v>7.6</c:v>
                </c:pt>
                <c:pt idx="1691">
                  <c:v>7.4</c:v>
                </c:pt>
                <c:pt idx="1692">
                  <c:v>3</c:v>
                </c:pt>
                <c:pt idx="1693">
                  <c:v>5.3</c:v>
                </c:pt>
                <c:pt idx="1694">
                  <c:v>8</c:v>
                </c:pt>
                <c:pt idx="1695">
                  <c:v>4.5999999999999996</c:v>
                </c:pt>
                <c:pt idx="1696">
                  <c:v>6.2</c:v>
                </c:pt>
                <c:pt idx="1697">
                  <c:v>6.8</c:v>
                </c:pt>
                <c:pt idx="1698">
                  <c:v>5.7</c:v>
                </c:pt>
                <c:pt idx="1699">
                  <c:v>6</c:v>
                </c:pt>
                <c:pt idx="1700">
                  <c:v>6.2</c:v>
                </c:pt>
                <c:pt idx="1701">
                  <c:v>6.9</c:v>
                </c:pt>
                <c:pt idx="1702">
                  <c:v>7</c:v>
                </c:pt>
                <c:pt idx="1703">
                  <c:v>5.6</c:v>
                </c:pt>
                <c:pt idx="1704">
                  <c:v>7.8</c:v>
                </c:pt>
                <c:pt idx="1705">
                  <c:v>6.1</c:v>
                </c:pt>
                <c:pt idx="1706">
                  <c:v>5</c:v>
                </c:pt>
                <c:pt idx="1707">
                  <c:v>4.3</c:v>
                </c:pt>
                <c:pt idx="1708">
                  <c:v>6.1</c:v>
                </c:pt>
                <c:pt idx="1709">
                  <c:v>5.9</c:v>
                </c:pt>
                <c:pt idx="1710">
                  <c:v>4.9000000000000004</c:v>
                </c:pt>
                <c:pt idx="1711">
                  <c:v>6</c:v>
                </c:pt>
                <c:pt idx="1712">
                  <c:v>4.5999999999999996</c:v>
                </c:pt>
                <c:pt idx="1713">
                  <c:v>6.3</c:v>
                </c:pt>
                <c:pt idx="1714">
                  <c:v>7</c:v>
                </c:pt>
                <c:pt idx="1715">
                  <c:v>6.9</c:v>
                </c:pt>
                <c:pt idx="1716">
                  <c:v>5.7</c:v>
                </c:pt>
                <c:pt idx="1717">
                  <c:v>6.7</c:v>
                </c:pt>
                <c:pt idx="1718">
                  <c:v>6.4</c:v>
                </c:pt>
                <c:pt idx="1719">
                  <c:v>5.5</c:v>
                </c:pt>
                <c:pt idx="1720">
                  <c:v>5.0999999999999996</c:v>
                </c:pt>
                <c:pt idx="1721">
                  <c:v>4.0999999999999996</c:v>
                </c:pt>
                <c:pt idx="1722">
                  <c:v>6.7</c:v>
                </c:pt>
                <c:pt idx="1723">
                  <c:v>6.8</c:v>
                </c:pt>
                <c:pt idx="1724">
                  <c:v>5.6</c:v>
                </c:pt>
                <c:pt idx="1725">
                  <c:v>5.4</c:v>
                </c:pt>
                <c:pt idx="1726">
                  <c:v>7.5</c:v>
                </c:pt>
                <c:pt idx="1727">
                  <c:v>6</c:v>
                </c:pt>
                <c:pt idx="1728">
                  <c:v>7</c:v>
                </c:pt>
                <c:pt idx="1729">
                  <c:v>6.7</c:v>
                </c:pt>
                <c:pt idx="1730">
                  <c:v>5.2</c:v>
                </c:pt>
                <c:pt idx="1731">
                  <c:v>6</c:v>
                </c:pt>
                <c:pt idx="1732">
                  <c:v>5.0999999999999996</c:v>
                </c:pt>
                <c:pt idx="1733">
                  <c:v>8.1999999999999993</c:v>
                </c:pt>
                <c:pt idx="1734">
                  <c:v>7.2</c:v>
                </c:pt>
                <c:pt idx="1735">
                  <c:v>6.7</c:v>
                </c:pt>
                <c:pt idx="1736">
                  <c:v>5.7</c:v>
                </c:pt>
                <c:pt idx="1737">
                  <c:v>6.4</c:v>
                </c:pt>
                <c:pt idx="1738">
                  <c:v>8.3000000000000007</c:v>
                </c:pt>
                <c:pt idx="1739">
                  <c:v>7.5</c:v>
                </c:pt>
                <c:pt idx="1740">
                  <c:v>4.5999999999999996</c:v>
                </c:pt>
                <c:pt idx="1741">
                  <c:v>5.9</c:v>
                </c:pt>
                <c:pt idx="1742">
                  <c:v>3.3</c:v>
                </c:pt>
                <c:pt idx="1743">
                  <c:v>6.7</c:v>
                </c:pt>
                <c:pt idx="1744">
                  <c:v>6.6</c:v>
                </c:pt>
                <c:pt idx="1745">
                  <c:v>3.1</c:v>
                </c:pt>
                <c:pt idx="1746">
                  <c:v>7.3</c:v>
                </c:pt>
                <c:pt idx="1747">
                  <c:v>5.3</c:v>
                </c:pt>
                <c:pt idx="1748">
                  <c:v>8.1999999999999993</c:v>
                </c:pt>
                <c:pt idx="1749">
                  <c:v>6.1</c:v>
                </c:pt>
                <c:pt idx="1750">
                  <c:v>6.4</c:v>
                </c:pt>
                <c:pt idx="1751">
                  <c:v>6.5</c:v>
                </c:pt>
                <c:pt idx="1752">
                  <c:v>6.3</c:v>
                </c:pt>
                <c:pt idx="1753">
                  <c:v>4.8</c:v>
                </c:pt>
                <c:pt idx="1754">
                  <c:v>6.8</c:v>
                </c:pt>
                <c:pt idx="1755">
                  <c:v>7.1</c:v>
                </c:pt>
                <c:pt idx="1756">
                  <c:v>5.8</c:v>
                </c:pt>
                <c:pt idx="1757">
                  <c:v>8</c:v>
                </c:pt>
                <c:pt idx="1758">
                  <c:v>6.3</c:v>
                </c:pt>
                <c:pt idx="1759">
                  <c:v>5.9</c:v>
                </c:pt>
                <c:pt idx="1760">
                  <c:v>7.3</c:v>
                </c:pt>
                <c:pt idx="1761">
                  <c:v>6.8</c:v>
                </c:pt>
                <c:pt idx="1762">
                  <c:v>8.3000000000000007</c:v>
                </c:pt>
                <c:pt idx="1763">
                  <c:v>7.1</c:v>
                </c:pt>
                <c:pt idx="1764">
                  <c:v>6.8</c:v>
                </c:pt>
                <c:pt idx="1765">
                  <c:v>6.8</c:v>
                </c:pt>
                <c:pt idx="1766">
                  <c:v>6.8</c:v>
                </c:pt>
                <c:pt idx="1767">
                  <c:v>6.8</c:v>
                </c:pt>
                <c:pt idx="1768">
                  <c:v>6.7</c:v>
                </c:pt>
                <c:pt idx="1769">
                  <c:v>7.7</c:v>
                </c:pt>
                <c:pt idx="1770">
                  <c:v>7</c:v>
                </c:pt>
                <c:pt idx="1771">
                  <c:v>6.6</c:v>
                </c:pt>
                <c:pt idx="1772">
                  <c:v>6.6</c:v>
                </c:pt>
                <c:pt idx="1773">
                  <c:v>6.6</c:v>
                </c:pt>
                <c:pt idx="1774">
                  <c:v>7.5</c:v>
                </c:pt>
                <c:pt idx="1775">
                  <c:v>5.6</c:v>
                </c:pt>
                <c:pt idx="1776">
                  <c:v>4.9000000000000004</c:v>
                </c:pt>
                <c:pt idx="1777">
                  <c:v>7.1</c:v>
                </c:pt>
                <c:pt idx="1778">
                  <c:v>4.3</c:v>
                </c:pt>
                <c:pt idx="1779">
                  <c:v>6.4</c:v>
                </c:pt>
                <c:pt idx="1780">
                  <c:v>6.2</c:v>
                </c:pt>
                <c:pt idx="1781">
                  <c:v>6.5</c:v>
                </c:pt>
                <c:pt idx="1782">
                  <c:v>6.8</c:v>
                </c:pt>
                <c:pt idx="1783">
                  <c:v>5.8</c:v>
                </c:pt>
                <c:pt idx="1784">
                  <c:v>6.4</c:v>
                </c:pt>
                <c:pt idx="1785">
                  <c:v>6.9</c:v>
                </c:pt>
                <c:pt idx="1786">
                  <c:v>5.3</c:v>
                </c:pt>
                <c:pt idx="1787">
                  <c:v>5.9</c:v>
                </c:pt>
                <c:pt idx="1788">
                  <c:v>4.8</c:v>
                </c:pt>
                <c:pt idx="1789">
                  <c:v>2.5</c:v>
                </c:pt>
                <c:pt idx="1790">
                  <c:v>6.1</c:v>
                </c:pt>
                <c:pt idx="1791">
                  <c:v>5.7</c:v>
                </c:pt>
                <c:pt idx="1792">
                  <c:v>6.3</c:v>
                </c:pt>
                <c:pt idx="1793">
                  <c:v>7.2</c:v>
                </c:pt>
                <c:pt idx="1794">
                  <c:v>5.6</c:v>
                </c:pt>
                <c:pt idx="1795">
                  <c:v>7.1</c:v>
                </c:pt>
                <c:pt idx="1796">
                  <c:v>5.6</c:v>
                </c:pt>
                <c:pt idx="1797">
                  <c:v>7.6</c:v>
                </c:pt>
                <c:pt idx="1798">
                  <c:v>6.7</c:v>
                </c:pt>
                <c:pt idx="1799">
                  <c:v>7.1</c:v>
                </c:pt>
                <c:pt idx="1800">
                  <c:v>6.8</c:v>
                </c:pt>
                <c:pt idx="1801">
                  <c:v>6.3</c:v>
                </c:pt>
                <c:pt idx="1802">
                  <c:v>2.4</c:v>
                </c:pt>
                <c:pt idx="1803">
                  <c:v>5.9</c:v>
                </c:pt>
                <c:pt idx="1804">
                  <c:v>5.8</c:v>
                </c:pt>
                <c:pt idx="1805">
                  <c:v>6.2</c:v>
                </c:pt>
                <c:pt idx="1806">
                  <c:v>5.9</c:v>
                </c:pt>
                <c:pt idx="1807">
                  <c:v>5.7</c:v>
                </c:pt>
                <c:pt idx="1808">
                  <c:v>6.2</c:v>
                </c:pt>
                <c:pt idx="1809">
                  <c:v>6.2</c:v>
                </c:pt>
                <c:pt idx="1810">
                  <c:v>6.6</c:v>
                </c:pt>
                <c:pt idx="1811">
                  <c:v>6.3</c:v>
                </c:pt>
                <c:pt idx="1812">
                  <c:v>6.2</c:v>
                </c:pt>
                <c:pt idx="1813">
                  <c:v>6.3</c:v>
                </c:pt>
                <c:pt idx="1814">
                  <c:v>6.5</c:v>
                </c:pt>
                <c:pt idx="1815">
                  <c:v>6.4</c:v>
                </c:pt>
                <c:pt idx="1816">
                  <c:v>6.5</c:v>
                </c:pt>
                <c:pt idx="1817">
                  <c:v>6.2</c:v>
                </c:pt>
                <c:pt idx="1818">
                  <c:v>6.9</c:v>
                </c:pt>
                <c:pt idx="1819">
                  <c:v>5.5</c:v>
                </c:pt>
                <c:pt idx="1820">
                  <c:v>5.8</c:v>
                </c:pt>
                <c:pt idx="1821">
                  <c:v>6.7</c:v>
                </c:pt>
                <c:pt idx="1822">
                  <c:v>6.1</c:v>
                </c:pt>
                <c:pt idx="1823">
                  <c:v>6.3</c:v>
                </c:pt>
                <c:pt idx="1824">
                  <c:v>6.2</c:v>
                </c:pt>
                <c:pt idx="1825">
                  <c:v>6</c:v>
                </c:pt>
                <c:pt idx="1826">
                  <c:v>7.3</c:v>
                </c:pt>
                <c:pt idx="1827">
                  <c:v>5.4</c:v>
                </c:pt>
                <c:pt idx="1828">
                  <c:v>6.8</c:v>
                </c:pt>
                <c:pt idx="1829">
                  <c:v>6.6</c:v>
                </c:pt>
                <c:pt idx="1830">
                  <c:v>6.6</c:v>
                </c:pt>
                <c:pt idx="1831">
                  <c:v>6.6</c:v>
                </c:pt>
                <c:pt idx="1832">
                  <c:v>6.7</c:v>
                </c:pt>
                <c:pt idx="1833">
                  <c:v>7.3</c:v>
                </c:pt>
                <c:pt idx="1834">
                  <c:v>7.2</c:v>
                </c:pt>
                <c:pt idx="1835">
                  <c:v>7.7</c:v>
                </c:pt>
                <c:pt idx="1836">
                  <c:v>6.7</c:v>
                </c:pt>
                <c:pt idx="1837">
                  <c:v>7.3</c:v>
                </c:pt>
                <c:pt idx="1838">
                  <c:v>6.4</c:v>
                </c:pt>
                <c:pt idx="1839">
                  <c:v>5.3</c:v>
                </c:pt>
                <c:pt idx="1840">
                  <c:v>6.6</c:v>
                </c:pt>
                <c:pt idx="1841">
                  <c:v>6.7</c:v>
                </c:pt>
                <c:pt idx="1842">
                  <c:v>6.1</c:v>
                </c:pt>
                <c:pt idx="1843">
                  <c:v>4.9000000000000004</c:v>
                </c:pt>
                <c:pt idx="1844">
                  <c:v>8.8000000000000007</c:v>
                </c:pt>
                <c:pt idx="1845">
                  <c:v>6.7</c:v>
                </c:pt>
                <c:pt idx="1846">
                  <c:v>6</c:v>
                </c:pt>
                <c:pt idx="1847">
                  <c:v>7.2</c:v>
                </c:pt>
                <c:pt idx="1848">
                  <c:v>5.8</c:v>
                </c:pt>
                <c:pt idx="1849">
                  <c:v>4.7</c:v>
                </c:pt>
                <c:pt idx="1850">
                  <c:v>5.7</c:v>
                </c:pt>
                <c:pt idx="1851">
                  <c:v>6.1</c:v>
                </c:pt>
                <c:pt idx="1852">
                  <c:v>5.9</c:v>
                </c:pt>
                <c:pt idx="1853">
                  <c:v>5.5</c:v>
                </c:pt>
                <c:pt idx="1854">
                  <c:v>7</c:v>
                </c:pt>
                <c:pt idx="1855">
                  <c:v>7.4</c:v>
                </c:pt>
                <c:pt idx="1856">
                  <c:v>6.4</c:v>
                </c:pt>
                <c:pt idx="1857">
                  <c:v>7.2</c:v>
                </c:pt>
                <c:pt idx="1858">
                  <c:v>6.9</c:v>
                </c:pt>
                <c:pt idx="1859">
                  <c:v>7.6</c:v>
                </c:pt>
                <c:pt idx="1860">
                  <c:v>6.1</c:v>
                </c:pt>
                <c:pt idx="1861">
                  <c:v>5.7</c:v>
                </c:pt>
                <c:pt idx="1862">
                  <c:v>4.7</c:v>
                </c:pt>
                <c:pt idx="1863">
                  <c:v>6.7</c:v>
                </c:pt>
                <c:pt idx="1864">
                  <c:v>7.1</c:v>
                </c:pt>
                <c:pt idx="1865">
                  <c:v>6.1</c:v>
                </c:pt>
                <c:pt idx="1866">
                  <c:v>7.3</c:v>
                </c:pt>
                <c:pt idx="1867">
                  <c:v>6.4</c:v>
                </c:pt>
                <c:pt idx="1868">
                  <c:v>6.1</c:v>
                </c:pt>
                <c:pt idx="1869">
                  <c:v>7.3</c:v>
                </c:pt>
                <c:pt idx="1870">
                  <c:v>6.6</c:v>
                </c:pt>
                <c:pt idx="1871">
                  <c:v>5.9</c:v>
                </c:pt>
                <c:pt idx="1872">
                  <c:v>6.6</c:v>
                </c:pt>
                <c:pt idx="1873">
                  <c:v>6.6</c:v>
                </c:pt>
                <c:pt idx="1874">
                  <c:v>4.0999999999999996</c:v>
                </c:pt>
                <c:pt idx="1875">
                  <c:v>7.7</c:v>
                </c:pt>
                <c:pt idx="1876">
                  <c:v>5.7</c:v>
                </c:pt>
                <c:pt idx="1877">
                  <c:v>6.7</c:v>
                </c:pt>
                <c:pt idx="1878">
                  <c:v>8</c:v>
                </c:pt>
                <c:pt idx="1879">
                  <c:v>4.9000000000000004</c:v>
                </c:pt>
                <c:pt idx="1880">
                  <c:v>5.6</c:v>
                </c:pt>
                <c:pt idx="1881">
                  <c:v>7.1</c:v>
                </c:pt>
                <c:pt idx="1882">
                  <c:v>6.9</c:v>
                </c:pt>
                <c:pt idx="1883">
                  <c:v>7.3</c:v>
                </c:pt>
                <c:pt idx="1884">
                  <c:v>6.3</c:v>
                </c:pt>
                <c:pt idx="1885">
                  <c:v>3.3</c:v>
                </c:pt>
                <c:pt idx="1886">
                  <c:v>6.9</c:v>
                </c:pt>
                <c:pt idx="1887">
                  <c:v>6.3</c:v>
                </c:pt>
                <c:pt idx="1888">
                  <c:v>6.3</c:v>
                </c:pt>
                <c:pt idx="1889">
                  <c:v>6.2</c:v>
                </c:pt>
                <c:pt idx="1890">
                  <c:v>5</c:v>
                </c:pt>
                <c:pt idx="1891">
                  <c:v>7.1</c:v>
                </c:pt>
                <c:pt idx="1892">
                  <c:v>6</c:v>
                </c:pt>
                <c:pt idx="1893">
                  <c:v>6.8</c:v>
                </c:pt>
                <c:pt idx="1894">
                  <c:v>7.3</c:v>
                </c:pt>
                <c:pt idx="1895">
                  <c:v>5.8</c:v>
                </c:pt>
                <c:pt idx="1896">
                  <c:v>5.6</c:v>
                </c:pt>
                <c:pt idx="1897">
                  <c:v>7.7</c:v>
                </c:pt>
                <c:pt idx="1898">
                  <c:v>6.6</c:v>
                </c:pt>
                <c:pt idx="1899">
                  <c:v>6.7</c:v>
                </c:pt>
                <c:pt idx="1900">
                  <c:v>6.5</c:v>
                </c:pt>
                <c:pt idx="1901">
                  <c:v>6.3</c:v>
                </c:pt>
                <c:pt idx="1902">
                  <c:v>6.5</c:v>
                </c:pt>
                <c:pt idx="1903">
                  <c:v>7.3</c:v>
                </c:pt>
                <c:pt idx="1904">
                  <c:v>5.5</c:v>
                </c:pt>
                <c:pt idx="1905">
                  <c:v>4.7</c:v>
                </c:pt>
                <c:pt idx="1906">
                  <c:v>6.7</c:v>
                </c:pt>
                <c:pt idx="1907">
                  <c:v>6.7</c:v>
                </c:pt>
                <c:pt idx="1908">
                  <c:v>7</c:v>
                </c:pt>
                <c:pt idx="1909">
                  <c:v>7.3</c:v>
                </c:pt>
                <c:pt idx="1910">
                  <c:v>7.9</c:v>
                </c:pt>
                <c:pt idx="1911">
                  <c:v>5.4</c:v>
                </c:pt>
                <c:pt idx="1912">
                  <c:v>7.3</c:v>
                </c:pt>
                <c:pt idx="1913">
                  <c:v>6.9</c:v>
                </c:pt>
                <c:pt idx="1914">
                  <c:v>7.6</c:v>
                </c:pt>
                <c:pt idx="1915">
                  <c:v>6.1</c:v>
                </c:pt>
                <c:pt idx="1916">
                  <c:v>5.7</c:v>
                </c:pt>
                <c:pt idx="1917">
                  <c:v>7</c:v>
                </c:pt>
                <c:pt idx="1918">
                  <c:v>6.3</c:v>
                </c:pt>
                <c:pt idx="1919">
                  <c:v>7</c:v>
                </c:pt>
                <c:pt idx="1920">
                  <c:v>6.3</c:v>
                </c:pt>
                <c:pt idx="1921">
                  <c:v>7.4</c:v>
                </c:pt>
                <c:pt idx="1922">
                  <c:v>6.7</c:v>
                </c:pt>
                <c:pt idx="1923">
                  <c:v>7.3</c:v>
                </c:pt>
                <c:pt idx="1924">
                  <c:v>7.4</c:v>
                </c:pt>
                <c:pt idx="1925">
                  <c:v>6.7</c:v>
                </c:pt>
                <c:pt idx="1926">
                  <c:v>7.2</c:v>
                </c:pt>
                <c:pt idx="1927">
                  <c:v>6.1</c:v>
                </c:pt>
                <c:pt idx="1928">
                  <c:v>7.6</c:v>
                </c:pt>
                <c:pt idx="1929">
                  <c:v>7.4</c:v>
                </c:pt>
                <c:pt idx="1930">
                  <c:v>6.4</c:v>
                </c:pt>
                <c:pt idx="1931">
                  <c:v>5.6</c:v>
                </c:pt>
                <c:pt idx="1932">
                  <c:v>7.2</c:v>
                </c:pt>
                <c:pt idx="1933">
                  <c:v>6.9</c:v>
                </c:pt>
                <c:pt idx="1934">
                  <c:v>6.9</c:v>
                </c:pt>
                <c:pt idx="1935">
                  <c:v>7</c:v>
                </c:pt>
                <c:pt idx="1936">
                  <c:v>6.6</c:v>
                </c:pt>
                <c:pt idx="1937">
                  <c:v>6.8</c:v>
                </c:pt>
                <c:pt idx="1938">
                  <c:v>6.4</c:v>
                </c:pt>
                <c:pt idx="1939">
                  <c:v>6.8</c:v>
                </c:pt>
                <c:pt idx="1940">
                  <c:v>7.1</c:v>
                </c:pt>
                <c:pt idx="1941">
                  <c:v>6.6</c:v>
                </c:pt>
                <c:pt idx="1942">
                  <c:v>7.7</c:v>
                </c:pt>
                <c:pt idx="1943">
                  <c:v>6.9</c:v>
                </c:pt>
                <c:pt idx="1944">
                  <c:v>7.3</c:v>
                </c:pt>
                <c:pt idx="1945">
                  <c:v>6.4</c:v>
                </c:pt>
                <c:pt idx="1946">
                  <c:v>6.5</c:v>
                </c:pt>
                <c:pt idx="1947">
                  <c:v>7</c:v>
                </c:pt>
                <c:pt idx="1948">
                  <c:v>6.9</c:v>
                </c:pt>
                <c:pt idx="1949">
                  <c:v>6.7</c:v>
                </c:pt>
                <c:pt idx="1950">
                  <c:v>7.6</c:v>
                </c:pt>
                <c:pt idx="1951">
                  <c:v>7.2</c:v>
                </c:pt>
                <c:pt idx="1952">
                  <c:v>7.4</c:v>
                </c:pt>
                <c:pt idx="1953">
                  <c:v>7</c:v>
                </c:pt>
                <c:pt idx="1954">
                  <c:v>5.8</c:v>
                </c:pt>
                <c:pt idx="1955">
                  <c:v>7.4</c:v>
                </c:pt>
                <c:pt idx="1956">
                  <c:v>4.3</c:v>
                </c:pt>
                <c:pt idx="1957">
                  <c:v>7.2</c:v>
                </c:pt>
                <c:pt idx="1958">
                  <c:v>6.6</c:v>
                </c:pt>
                <c:pt idx="1959">
                  <c:v>7.9</c:v>
                </c:pt>
                <c:pt idx="1960">
                  <c:v>6</c:v>
                </c:pt>
                <c:pt idx="1961">
                  <c:v>5.6</c:v>
                </c:pt>
                <c:pt idx="1962">
                  <c:v>7</c:v>
                </c:pt>
                <c:pt idx="1963">
                  <c:v>5.4</c:v>
                </c:pt>
                <c:pt idx="1964">
                  <c:v>7.5</c:v>
                </c:pt>
                <c:pt idx="1965">
                  <c:v>7.7</c:v>
                </c:pt>
                <c:pt idx="1966">
                  <c:v>6.6</c:v>
                </c:pt>
                <c:pt idx="1967">
                  <c:v>6.7</c:v>
                </c:pt>
                <c:pt idx="1968">
                  <c:v>7.1</c:v>
                </c:pt>
                <c:pt idx="1969">
                  <c:v>6.6</c:v>
                </c:pt>
                <c:pt idx="1970">
                  <c:v>7.4</c:v>
                </c:pt>
                <c:pt idx="1971">
                  <c:v>5.6</c:v>
                </c:pt>
                <c:pt idx="1972">
                  <c:v>7.3</c:v>
                </c:pt>
                <c:pt idx="1973">
                  <c:v>7.1</c:v>
                </c:pt>
                <c:pt idx="1974">
                  <c:v>7.1</c:v>
                </c:pt>
                <c:pt idx="1975">
                  <c:v>6.8</c:v>
                </c:pt>
                <c:pt idx="1976">
                  <c:v>7.6</c:v>
                </c:pt>
                <c:pt idx="1977">
                  <c:v>6.8</c:v>
                </c:pt>
                <c:pt idx="1978">
                  <c:v>6.9</c:v>
                </c:pt>
                <c:pt idx="1979">
                  <c:v>5.9</c:v>
                </c:pt>
                <c:pt idx="1980">
                  <c:v>6.4</c:v>
                </c:pt>
                <c:pt idx="1981">
                  <c:v>5.9</c:v>
                </c:pt>
                <c:pt idx="1982">
                  <c:v>7.4</c:v>
                </c:pt>
                <c:pt idx="1983">
                  <c:v>5.7</c:v>
                </c:pt>
                <c:pt idx="1984">
                  <c:v>8.6</c:v>
                </c:pt>
                <c:pt idx="1985">
                  <c:v>5.6</c:v>
                </c:pt>
                <c:pt idx="1986">
                  <c:v>6.6</c:v>
                </c:pt>
                <c:pt idx="1987">
                  <c:v>6.4</c:v>
                </c:pt>
                <c:pt idx="1988">
                  <c:v>7.7</c:v>
                </c:pt>
                <c:pt idx="1989">
                  <c:v>6.4</c:v>
                </c:pt>
                <c:pt idx="1990">
                  <c:v>7.3</c:v>
                </c:pt>
                <c:pt idx="1991">
                  <c:v>5.0999999999999996</c:v>
                </c:pt>
                <c:pt idx="1992">
                  <c:v>6.7</c:v>
                </c:pt>
                <c:pt idx="1993">
                  <c:v>4.5</c:v>
                </c:pt>
                <c:pt idx="1994">
                  <c:v>4.2</c:v>
                </c:pt>
                <c:pt idx="1995">
                  <c:v>6.4</c:v>
                </c:pt>
                <c:pt idx="1996">
                  <c:v>5.2</c:v>
                </c:pt>
                <c:pt idx="1997">
                  <c:v>6.9</c:v>
                </c:pt>
                <c:pt idx="1998">
                  <c:v>6.6</c:v>
                </c:pt>
                <c:pt idx="1999">
                  <c:v>5.8</c:v>
                </c:pt>
                <c:pt idx="2000">
                  <c:v>6.8</c:v>
                </c:pt>
                <c:pt idx="2001">
                  <c:v>7</c:v>
                </c:pt>
                <c:pt idx="2002">
                  <c:v>6.4</c:v>
                </c:pt>
                <c:pt idx="2003">
                  <c:v>5.0999999999999996</c:v>
                </c:pt>
                <c:pt idx="2004">
                  <c:v>7</c:v>
                </c:pt>
                <c:pt idx="2005">
                  <c:v>7.6</c:v>
                </c:pt>
                <c:pt idx="2006">
                  <c:v>7.8</c:v>
                </c:pt>
                <c:pt idx="2007">
                  <c:v>7</c:v>
                </c:pt>
                <c:pt idx="2008">
                  <c:v>5.9</c:v>
                </c:pt>
                <c:pt idx="2009">
                  <c:v>6.4</c:v>
                </c:pt>
                <c:pt idx="2010">
                  <c:v>6.7</c:v>
                </c:pt>
                <c:pt idx="2011">
                  <c:v>6.1</c:v>
                </c:pt>
                <c:pt idx="2012">
                  <c:v>5.9</c:v>
                </c:pt>
                <c:pt idx="2013">
                  <c:v>7.6</c:v>
                </c:pt>
                <c:pt idx="2014">
                  <c:v>6.7</c:v>
                </c:pt>
                <c:pt idx="2015">
                  <c:v>5.4</c:v>
                </c:pt>
                <c:pt idx="2016">
                  <c:v>6.3</c:v>
                </c:pt>
                <c:pt idx="2017">
                  <c:v>6.8</c:v>
                </c:pt>
                <c:pt idx="2018">
                  <c:v>5.3</c:v>
                </c:pt>
                <c:pt idx="2019">
                  <c:v>7.4</c:v>
                </c:pt>
                <c:pt idx="2020">
                  <c:v>5.4</c:v>
                </c:pt>
                <c:pt idx="2021">
                  <c:v>7</c:v>
                </c:pt>
                <c:pt idx="2022">
                  <c:v>6.8</c:v>
                </c:pt>
                <c:pt idx="2023">
                  <c:v>6.7</c:v>
                </c:pt>
                <c:pt idx="2024">
                  <c:v>6</c:v>
                </c:pt>
                <c:pt idx="2025">
                  <c:v>5.7</c:v>
                </c:pt>
                <c:pt idx="2026">
                  <c:v>6.8</c:v>
                </c:pt>
                <c:pt idx="2027">
                  <c:v>6.5</c:v>
                </c:pt>
                <c:pt idx="2028">
                  <c:v>7.2</c:v>
                </c:pt>
                <c:pt idx="2029">
                  <c:v>6.9</c:v>
                </c:pt>
                <c:pt idx="2030">
                  <c:v>6.2</c:v>
                </c:pt>
                <c:pt idx="2031">
                  <c:v>7.5</c:v>
                </c:pt>
                <c:pt idx="2032">
                  <c:v>7.8</c:v>
                </c:pt>
                <c:pt idx="2033">
                  <c:v>5.6</c:v>
                </c:pt>
                <c:pt idx="2034">
                  <c:v>5.7</c:v>
                </c:pt>
                <c:pt idx="2035">
                  <c:v>7.6</c:v>
                </c:pt>
                <c:pt idx="2036">
                  <c:v>6.7</c:v>
                </c:pt>
                <c:pt idx="2037">
                  <c:v>6.5</c:v>
                </c:pt>
                <c:pt idx="2038">
                  <c:v>5.0999999999999996</c:v>
                </c:pt>
                <c:pt idx="2039">
                  <c:v>7.1</c:v>
                </c:pt>
                <c:pt idx="2040">
                  <c:v>6.3</c:v>
                </c:pt>
                <c:pt idx="2041">
                  <c:v>5.8</c:v>
                </c:pt>
                <c:pt idx="2042">
                  <c:v>5.9</c:v>
                </c:pt>
                <c:pt idx="2043">
                  <c:v>5</c:v>
                </c:pt>
                <c:pt idx="2044">
                  <c:v>6.2</c:v>
                </c:pt>
                <c:pt idx="2045">
                  <c:v>6.2</c:v>
                </c:pt>
                <c:pt idx="2046">
                  <c:v>6.9</c:v>
                </c:pt>
                <c:pt idx="2047">
                  <c:v>5.3</c:v>
                </c:pt>
                <c:pt idx="2048">
                  <c:v>4.3</c:v>
                </c:pt>
                <c:pt idx="2049">
                  <c:v>6.6</c:v>
                </c:pt>
                <c:pt idx="2050">
                  <c:v>6.7</c:v>
                </c:pt>
                <c:pt idx="2051">
                  <c:v>5.6</c:v>
                </c:pt>
                <c:pt idx="2052">
                  <c:v>6.5</c:v>
                </c:pt>
                <c:pt idx="2053">
                  <c:v>6.5</c:v>
                </c:pt>
                <c:pt idx="2054">
                  <c:v>6.8</c:v>
                </c:pt>
                <c:pt idx="2055">
                  <c:v>4.7</c:v>
                </c:pt>
                <c:pt idx="2056">
                  <c:v>5.0999999999999996</c:v>
                </c:pt>
                <c:pt idx="2057">
                  <c:v>6.4</c:v>
                </c:pt>
                <c:pt idx="2058">
                  <c:v>5.8</c:v>
                </c:pt>
                <c:pt idx="2059">
                  <c:v>7.7</c:v>
                </c:pt>
                <c:pt idx="2060">
                  <c:v>7.4</c:v>
                </c:pt>
                <c:pt idx="2061">
                  <c:v>5.9</c:v>
                </c:pt>
                <c:pt idx="2062">
                  <c:v>6</c:v>
                </c:pt>
                <c:pt idx="2063">
                  <c:v>5.9</c:v>
                </c:pt>
                <c:pt idx="2064">
                  <c:v>7.7</c:v>
                </c:pt>
                <c:pt idx="2065">
                  <c:v>7</c:v>
                </c:pt>
                <c:pt idx="2066">
                  <c:v>5.4</c:v>
                </c:pt>
                <c:pt idx="2067">
                  <c:v>6.5</c:v>
                </c:pt>
                <c:pt idx="2068">
                  <c:v>6.7</c:v>
                </c:pt>
                <c:pt idx="2069">
                  <c:v>6.4</c:v>
                </c:pt>
                <c:pt idx="2070">
                  <c:v>6.1</c:v>
                </c:pt>
                <c:pt idx="2071">
                  <c:v>6.5</c:v>
                </c:pt>
                <c:pt idx="2072">
                  <c:v>6.2</c:v>
                </c:pt>
                <c:pt idx="2073">
                  <c:v>5.7</c:v>
                </c:pt>
                <c:pt idx="2074">
                  <c:v>5.4</c:v>
                </c:pt>
                <c:pt idx="2075">
                  <c:v>6.8</c:v>
                </c:pt>
                <c:pt idx="2076">
                  <c:v>5.9</c:v>
                </c:pt>
                <c:pt idx="2077">
                  <c:v>6.2</c:v>
                </c:pt>
                <c:pt idx="2078">
                  <c:v>6.9</c:v>
                </c:pt>
                <c:pt idx="2079">
                  <c:v>6</c:v>
                </c:pt>
                <c:pt idx="2080">
                  <c:v>6.3</c:v>
                </c:pt>
                <c:pt idx="2081">
                  <c:v>7.2</c:v>
                </c:pt>
                <c:pt idx="2082">
                  <c:v>6.5</c:v>
                </c:pt>
                <c:pt idx="2083">
                  <c:v>6.1</c:v>
                </c:pt>
                <c:pt idx="2084">
                  <c:v>6.8</c:v>
                </c:pt>
                <c:pt idx="2085">
                  <c:v>5.2</c:v>
                </c:pt>
                <c:pt idx="2086">
                  <c:v>6.7</c:v>
                </c:pt>
                <c:pt idx="2087">
                  <c:v>6.4</c:v>
                </c:pt>
                <c:pt idx="2088">
                  <c:v>6.3</c:v>
                </c:pt>
                <c:pt idx="2089">
                  <c:v>6.5</c:v>
                </c:pt>
                <c:pt idx="2090">
                  <c:v>5.3</c:v>
                </c:pt>
                <c:pt idx="2091">
                  <c:v>7.1</c:v>
                </c:pt>
                <c:pt idx="2092">
                  <c:v>7.2</c:v>
                </c:pt>
                <c:pt idx="2093">
                  <c:v>7</c:v>
                </c:pt>
                <c:pt idx="2094">
                  <c:v>6.5</c:v>
                </c:pt>
                <c:pt idx="2095">
                  <c:v>6.7</c:v>
                </c:pt>
                <c:pt idx="2096">
                  <c:v>6.6</c:v>
                </c:pt>
                <c:pt idx="2097">
                  <c:v>6.8</c:v>
                </c:pt>
                <c:pt idx="2098">
                  <c:v>4.7</c:v>
                </c:pt>
                <c:pt idx="2099">
                  <c:v>6.8</c:v>
                </c:pt>
                <c:pt idx="2100">
                  <c:v>6.2</c:v>
                </c:pt>
                <c:pt idx="2101">
                  <c:v>6.9</c:v>
                </c:pt>
                <c:pt idx="2102">
                  <c:v>6.2</c:v>
                </c:pt>
                <c:pt idx="2103">
                  <c:v>7.8</c:v>
                </c:pt>
                <c:pt idx="2104">
                  <c:v>7.1</c:v>
                </c:pt>
                <c:pt idx="2105">
                  <c:v>5.8</c:v>
                </c:pt>
                <c:pt idx="2106">
                  <c:v>4.4000000000000004</c:v>
                </c:pt>
                <c:pt idx="2107">
                  <c:v>5.5</c:v>
                </c:pt>
                <c:pt idx="2108">
                  <c:v>6.6</c:v>
                </c:pt>
                <c:pt idx="2109">
                  <c:v>7.5</c:v>
                </c:pt>
                <c:pt idx="2110">
                  <c:v>6.1</c:v>
                </c:pt>
                <c:pt idx="2111">
                  <c:v>6.3</c:v>
                </c:pt>
                <c:pt idx="2112">
                  <c:v>6.3</c:v>
                </c:pt>
                <c:pt idx="2113">
                  <c:v>6.7</c:v>
                </c:pt>
                <c:pt idx="2114">
                  <c:v>7.8</c:v>
                </c:pt>
                <c:pt idx="2115">
                  <c:v>6.5</c:v>
                </c:pt>
                <c:pt idx="2116">
                  <c:v>5.7</c:v>
                </c:pt>
                <c:pt idx="2117">
                  <c:v>7.1</c:v>
                </c:pt>
                <c:pt idx="2118">
                  <c:v>7.6</c:v>
                </c:pt>
                <c:pt idx="2119">
                  <c:v>8</c:v>
                </c:pt>
                <c:pt idx="2120">
                  <c:v>5.3</c:v>
                </c:pt>
                <c:pt idx="2121">
                  <c:v>5.7</c:v>
                </c:pt>
                <c:pt idx="2122">
                  <c:v>7.4</c:v>
                </c:pt>
                <c:pt idx="2123">
                  <c:v>5.4</c:v>
                </c:pt>
                <c:pt idx="2124">
                  <c:v>6.8</c:v>
                </c:pt>
                <c:pt idx="2125">
                  <c:v>6</c:v>
                </c:pt>
                <c:pt idx="2126">
                  <c:v>6.4</c:v>
                </c:pt>
                <c:pt idx="2127">
                  <c:v>5</c:v>
                </c:pt>
                <c:pt idx="2128">
                  <c:v>5.5</c:v>
                </c:pt>
                <c:pt idx="2129">
                  <c:v>6.9</c:v>
                </c:pt>
                <c:pt idx="2130">
                  <c:v>6.3</c:v>
                </c:pt>
                <c:pt idx="2131">
                  <c:v>7.7</c:v>
                </c:pt>
                <c:pt idx="2132">
                  <c:v>7.2</c:v>
                </c:pt>
                <c:pt idx="2133">
                  <c:v>6.1</c:v>
                </c:pt>
                <c:pt idx="2134">
                  <c:v>7.3</c:v>
                </c:pt>
                <c:pt idx="2135">
                  <c:v>5.7</c:v>
                </c:pt>
                <c:pt idx="2136">
                  <c:v>7.4</c:v>
                </c:pt>
                <c:pt idx="2137">
                  <c:v>6.4</c:v>
                </c:pt>
                <c:pt idx="2138">
                  <c:v>6.6</c:v>
                </c:pt>
                <c:pt idx="2139">
                  <c:v>7</c:v>
                </c:pt>
                <c:pt idx="2140">
                  <c:v>6.2</c:v>
                </c:pt>
                <c:pt idx="2141">
                  <c:v>6.5</c:v>
                </c:pt>
                <c:pt idx="2142">
                  <c:v>5</c:v>
                </c:pt>
                <c:pt idx="2143">
                  <c:v>4.9000000000000004</c:v>
                </c:pt>
                <c:pt idx="2144">
                  <c:v>5.7</c:v>
                </c:pt>
                <c:pt idx="2145">
                  <c:v>7.7</c:v>
                </c:pt>
                <c:pt idx="2146">
                  <c:v>7.4</c:v>
                </c:pt>
                <c:pt idx="2147">
                  <c:v>5.7</c:v>
                </c:pt>
                <c:pt idx="2148">
                  <c:v>7.1</c:v>
                </c:pt>
                <c:pt idx="2149">
                  <c:v>7.2</c:v>
                </c:pt>
                <c:pt idx="2150">
                  <c:v>5.5</c:v>
                </c:pt>
                <c:pt idx="2151">
                  <c:v>6.9</c:v>
                </c:pt>
                <c:pt idx="2152">
                  <c:v>6</c:v>
                </c:pt>
                <c:pt idx="2153">
                  <c:v>7.5</c:v>
                </c:pt>
                <c:pt idx="2154">
                  <c:v>7.7</c:v>
                </c:pt>
                <c:pt idx="2155">
                  <c:v>6.4</c:v>
                </c:pt>
                <c:pt idx="2156">
                  <c:v>6.3</c:v>
                </c:pt>
                <c:pt idx="2157">
                  <c:v>6.5</c:v>
                </c:pt>
                <c:pt idx="2158">
                  <c:v>5.9</c:v>
                </c:pt>
                <c:pt idx="2159">
                  <c:v>6.9</c:v>
                </c:pt>
                <c:pt idx="2160">
                  <c:v>6.2</c:v>
                </c:pt>
                <c:pt idx="2161">
                  <c:v>5.9</c:v>
                </c:pt>
                <c:pt idx="2162">
                  <c:v>7</c:v>
                </c:pt>
                <c:pt idx="2163">
                  <c:v>5.6</c:v>
                </c:pt>
                <c:pt idx="2164">
                  <c:v>6.6</c:v>
                </c:pt>
                <c:pt idx="2165">
                  <c:v>7.2</c:v>
                </c:pt>
                <c:pt idx="2166">
                  <c:v>7.1</c:v>
                </c:pt>
                <c:pt idx="2167">
                  <c:v>6.7</c:v>
                </c:pt>
                <c:pt idx="2168">
                  <c:v>7.1</c:v>
                </c:pt>
                <c:pt idx="2169">
                  <c:v>6.1</c:v>
                </c:pt>
                <c:pt idx="2170">
                  <c:v>7.2</c:v>
                </c:pt>
                <c:pt idx="2171">
                  <c:v>7.6</c:v>
                </c:pt>
                <c:pt idx="2172">
                  <c:v>7.1</c:v>
                </c:pt>
                <c:pt idx="2173">
                  <c:v>6.2</c:v>
                </c:pt>
                <c:pt idx="2174">
                  <c:v>6.5</c:v>
                </c:pt>
                <c:pt idx="2175">
                  <c:v>7.2</c:v>
                </c:pt>
                <c:pt idx="2176">
                  <c:v>7.1</c:v>
                </c:pt>
                <c:pt idx="2177">
                  <c:v>6.7</c:v>
                </c:pt>
                <c:pt idx="2178">
                  <c:v>7.4</c:v>
                </c:pt>
                <c:pt idx="2179">
                  <c:v>6.7</c:v>
                </c:pt>
                <c:pt idx="2180">
                  <c:v>7.5</c:v>
                </c:pt>
                <c:pt idx="2181">
                  <c:v>6.8</c:v>
                </c:pt>
                <c:pt idx="2182">
                  <c:v>6.1</c:v>
                </c:pt>
                <c:pt idx="2183">
                  <c:v>7.2</c:v>
                </c:pt>
                <c:pt idx="2184">
                  <c:v>7</c:v>
                </c:pt>
                <c:pt idx="2185">
                  <c:v>7.1</c:v>
                </c:pt>
                <c:pt idx="2186">
                  <c:v>7.5</c:v>
                </c:pt>
                <c:pt idx="2187">
                  <c:v>7.3</c:v>
                </c:pt>
                <c:pt idx="2188">
                  <c:v>6.9</c:v>
                </c:pt>
                <c:pt idx="2189">
                  <c:v>6.5</c:v>
                </c:pt>
                <c:pt idx="2190">
                  <c:v>6.7</c:v>
                </c:pt>
                <c:pt idx="2191">
                  <c:v>6.3</c:v>
                </c:pt>
                <c:pt idx="2192">
                  <c:v>6.6</c:v>
                </c:pt>
                <c:pt idx="2193">
                  <c:v>6.3</c:v>
                </c:pt>
                <c:pt idx="2194">
                  <c:v>6.6</c:v>
                </c:pt>
                <c:pt idx="2195">
                  <c:v>6</c:v>
                </c:pt>
                <c:pt idx="2196">
                  <c:v>7.3</c:v>
                </c:pt>
                <c:pt idx="2197">
                  <c:v>6.3</c:v>
                </c:pt>
                <c:pt idx="2198">
                  <c:v>6.2</c:v>
                </c:pt>
                <c:pt idx="2199">
                  <c:v>5.5</c:v>
                </c:pt>
                <c:pt idx="2200">
                  <c:v>5.7</c:v>
                </c:pt>
                <c:pt idx="2201">
                  <c:v>4.9000000000000004</c:v>
                </c:pt>
                <c:pt idx="2202">
                  <c:v>6.4</c:v>
                </c:pt>
                <c:pt idx="2203">
                  <c:v>4.5</c:v>
                </c:pt>
                <c:pt idx="2204">
                  <c:v>6</c:v>
                </c:pt>
                <c:pt idx="2205">
                  <c:v>6.7</c:v>
                </c:pt>
                <c:pt idx="2206">
                  <c:v>7.4</c:v>
                </c:pt>
                <c:pt idx="2207">
                  <c:v>7</c:v>
                </c:pt>
                <c:pt idx="2208">
                  <c:v>7.3</c:v>
                </c:pt>
                <c:pt idx="2209">
                  <c:v>6.2</c:v>
                </c:pt>
                <c:pt idx="2210">
                  <c:v>7.4</c:v>
                </c:pt>
                <c:pt idx="2211">
                  <c:v>6.8</c:v>
                </c:pt>
                <c:pt idx="2212">
                  <c:v>8.1</c:v>
                </c:pt>
                <c:pt idx="2213">
                  <c:v>6.9</c:v>
                </c:pt>
                <c:pt idx="2214">
                  <c:v>7.2</c:v>
                </c:pt>
                <c:pt idx="2215">
                  <c:v>6.7</c:v>
                </c:pt>
                <c:pt idx="2216">
                  <c:v>5.4</c:v>
                </c:pt>
                <c:pt idx="2217">
                  <c:v>7.6</c:v>
                </c:pt>
                <c:pt idx="2218">
                  <c:v>6.5</c:v>
                </c:pt>
                <c:pt idx="2219">
                  <c:v>6</c:v>
                </c:pt>
                <c:pt idx="2220">
                  <c:v>6.9</c:v>
                </c:pt>
                <c:pt idx="2221">
                  <c:v>7</c:v>
                </c:pt>
                <c:pt idx="2222">
                  <c:v>5.4</c:v>
                </c:pt>
                <c:pt idx="2223">
                  <c:v>5.5</c:v>
                </c:pt>
                <c:pt idx="2224">
                  <c:v>5.4</c:v>
                </c:pt>
                <c:pt idx="2225">
                  <c:v>6.1</c:v>
                </c:pt>
                <c:pt idx="2226">
                  <c:v>5.2</c:v>
                </c:pt>
                <c:pt idx="2227">
                  <c:v>4.2</c:v>
                </c:pt>
                <c:pt idx="2228">
                  <c:v>5.8</c:v>
                </c:pt>
                <c:pt idx="2229">
                  <c:v>5.2</c:v>
                </c:pt>
                <c:pt idx="2230">
                  <c:v>5.4</c:v>
                </c:pt>
                <c:pt idx="2231">
                  <c:v>3.8</c:v>
                </c:pt>
                <c:pt idx="2232">
                  <c:v>6.2</c:v>
                </c:pt>
                <c:pt idx="2233">
                  <c:v>6.1</c:v>
                </c:pt>
                <c:pt idx="2234">
                  <c:v>6.3</c:v>
                </c:pt>
                <c:pt idx="2235">
                  <c:v>6.4</c:v>
                </c:pt>
                <c:pt idx="2236">
                  <c:v>6.6</c:v>
                </c:pt>
                <c:pt idx="2237">
                  <c:v>3.3</c:v>
                </c:pt>
                <c:pt idx="2238">
                  <c:v>7.5</c:v>
                </c:pt>
                <c:pt idx="2239">
                  <c:v>6.2</c:v>
                </c:pt>
                <c:pt idx="2240">
                  <c:v>2.9</c:v>
                </c:pt>
                <c:pt idx="2241">
                  <c:v>5.4</c:v>
                </c:pt>
                <c:pt idx="2242">
                  <c:v>6</c:v>
                </c:pt>
                <c:pt idx="2243">
                  <c:v>2.2000000000000002</c:v>
                </c:pt>
                <c:pt idx="2244">
                  <c:v>4.5999999999999996</c:v>
                </c:pt>
                <c:pt idx="2245">
                  <c:v>5.3</c:v>
                </c:pt>
                <c:pt idx="2246">
                  <c:v>5.5</c:v>
                </c:pt>
                <c:pt idx="2247">
                  <c:v>6.1</c:v>
                </c:pt>
                <c:pt idx="2248">
                  <c:v>4.4000000000000004</c:v>
                </c:pt>
                <c:pt idx="2249">
                  <c:v>6</c:v>
                </c:pt>
                <c:pt idx="2250">
                  <c:v>6</c:v>
                </c:pt>
                <c:pt idx="2251">
                  <c:v>4.8</c:v>
                </c:pt>
                <c:pt idx="2252">
                  <c:v>6.1</c:v>
                </c:pt>
                <c:pt idx="2253">
                  <c:v>5.3</c:v>
                </c:pt>
                <c:pt idx="2254">
                  <c:v>6.7</c:v>
                </c:pt>
                <c:pt idx="2255">
                  <c:v>5.4</c:v>
                </c:pt>
                <c:pt idx="2256">
                  <c:v>6.6</c:v>
                </c:pt>
                <c:pt idx="2257">
                  <c:v>4.9000000000000004</c:v>
                </c:pt>
                <c:pt idx="2258">
                  <c:v>4.9000000000000004</c:v>
                </c:pt>
                <c:pt idx="2259">
                  <c:v>6.1</c:v>
                </c:pt>
                <c:pt idx="2260">
                  <c:v>7.8</c:v>
                </c:pt>
                <c:pt idx="2261">
                  <c:v>6.1</c:v>
                </c:pt>
                <c:pt idx="2262">
                  <c:v>4.3</c:v>
                </c:pt>
                <c:pt idx="2263">
                  <c:v>6.3</c:v>
                </c:pt>
                <c:pt idx="2264">
                  <c:v>6.9</c:v>
                </c:pt>
                <c:pt idx="2265">
                  <c:v>5.3</c:v>
                </c:pt>
                <c:pt idx="2266">
                  <c:v>5.0999999999999996</c:v>
                </c:pt>
                <c:pt idx="2267">
                  <c:v>3.3</c:v>
                </c:pt>
                <c:pt idx="2268">
                  <c:v>4</c:v>
                </c:pt>
                <c:pt idx="2269">
                  <c:v>4.5999999999999996</c:v>
                </c:pt>
                <c:pt idx="2270">
                  <c:v>6.3</c:v>
                </c:pt>
                <c:pt idx="2271">
                  <c:v>5.2</c:v>
                </c:pt>
                <c:pt idx="2272">
                  <c:v>5.7</c:v>
                </c:pt>
                <c:pt idx="2273">
                  <c:v>6.2</c:v>
                </c:pt>
                <c:pt idx="2274">
                  <c:v>3.8</c:v>
                </c:pt>
                <c:pt idx="2275">
                  <c:v>5.8</c:v>
                </c:pt>
                <c:pt idx="2276">
                  <c:v>5.9</c:v>
                </c:pt>
                <c:pt idx="2277">
                  <c:v>6.1</c:v>
                </c:pt>
                <c:pt idx="2278">
                  <c:v>5.5</c:v>
                </c:pt>
                <c:pt idx="2279">
                  <c:v>4.0999999999999996</c:v>
                </c:pt>
                <c:pt idx="2280">
                  <c:v>6.6</c:v>
                </c:pt>
                <c:pt idx="2281">
                  <c:v>3.6</c:v>
                </c:pt>
                <c:pt idx="2282">
                  <c:v>5.6</c:v>
                </c:pt>
                <c:pt idx="2283">
                  <c:v>5.2</c:v>
                </c:pt>
                <c:pt idx="2284">
                  <c:v>4.9000000000000004</c:v>
                </c:pt>
                <c:pt idx="2285">
                  <c:v>1.9</c:v>
                </c:pt>
                <c:pt idx="2286">
                  <c:v>5.7</c:v>
                </c:pt>
                <c:pt idx="2287">
                  <c:v>6.2</c:v>
                </c:pt>
                <c:pt idx="2288">
                  <c:v>5.3</c:v>
                </c:pt>
                <c:pt idx="2289">
                  <c:v>6.4</c:v>
                </c:pt>
                <c:pt idx="2290">
                  <c:v>7</c:v>
                </c:pt>
                <c:pt idx="2291">
                  <c:v>7.3</c:v>
                </c:pt>
                <c:pt idx="2292">
                  <c:v>6.7</c:v>
                </c:pt>
                <c:pt idx="2293">
                  <c:v>6.8</c:v>
                </c:pt>
                <c:pt idx="2294">
                  <c:v>5.4</c:v>
                </c:pt>
                <c:pt idx="2295">
                  <c:v>4.3</c:v>
                </c:pt>
                <c:pt idx="2296">
                  <c:v>7.5</c:v>
                </c:pt>
                <c:pt idx="2297">
                  <c:v>6.2</c:v>
                </c:pt>
                <c:pt idx="2298">
                  <c:v>4.7</c:v>
                </c:pt>
                <c:pt idx="2299">
                  <c:v>6.7</c:v>
                </c:pt>
                <c:pt idx="2300">
                  <c:v>3.2</c:v>
                </c:pt>
                <c:pt idx="2301">
                  <c:v>5.0999999999999996</c:v>
                </c:pt>
                <c:pt idx="2302">
                  <c:v>6.3</c:v>
                </c:pt>
                <c:pt idx="2303">
                  <c:v>6.2</c:v>
                </c:pt>
                <c:pt idx="2304">
                  <c:v>6.4</c:v>
                </c:pt>
                <c:pt idx="2305">
                  <c:v>6.3</c:v>
                </c:pt>
                <c:pt idx="2306">
                  <c:v>5.0999999999999996</c:v>
                </c:pt>
                <c:pt idx="2307">
                  <c:v>6.2</c:v>
                </c:pt>
                <c:pt idx="2308">
                  <c:v>7.2</c:v>
                </c:pt>
                <c:pt idx="2309">
                  <c:v>7.6</c:v>
                </c:pt>
                <c:pt idx="2310">
                  <c:v>5.8</c:v>
                </c:pt>
                <c:pt idx="2311">
                  <c:v>5.3</c:v>
                </c:pt>
                <c:pt idx="2312">
                  <c:v>4.5</c:v>
                </c:pt>
                <c:pt idx="2313">
                  <c:v>6.3</c:v>
                </c:pt>
                <c:pt idx="2314">
                  <c:v>4.9000000000000004</c:v>
                </c:pt>
                <c:pt idx="2315">
                  <c:v>6.2</c:v>
                </c:pt>
                <c:pt idx="2316">
                  <c:v>4.9000000000000004</c:v>
                </c:pt>
                <c:pt idx="2317">
                  <c:v>6</c:v>
                </c:pt>
                <c:pt idx="2318">
                  <c:v>7.8</c:v>
                </c:pt>
                <c:pt idx="2319">
                  <c:v>5.7</c:v>
                </c:pt>
                <c:pt idx="2320">
                  <c:v>6.4</c:v>
                </c:pt>
                <c:pt idx="2321">
                  <c:v>6.7</c:v>
                </c:pt>
                <c:pt idx="2322">
                  <c:v>6.4</c:v>
                </c:pt>
                <c:pt idx="2323">
                  <c:v>6</c:v>
                </c:pt>
                <c:pt idx="2324">
                  <c:v>6.8</c:v>
                </c:pt>
                <c:pt idx="2325">
                  <c:v>6.1</c:v>
                </c:pt>
                <c:pt idx="2326">
                  <c:v>7.7</c:v>
                </c:pt>
                <c:pt idx="2327">
                  <c:v>5.3</c:v>
                </c:pt>
                <c:pt idx="2328">
                  <c:v>6.4</c:v>
                </c:pt>
                <c:pt idx="2329">
                  <c:v>8.1</c:v>
                </c:pt>
                <c:pt idx="2330">
                  <c:v>5.2</c:v>
                </c:pt>
                <c:pt idx="2331">
                  <c:v>6.2</c:v>
                </c:pt>
                <c:pt idx="2332">
                  <c:v>5.3</c:v>
                </c:pt>
                <c:pt idx="2333">
                  <c:v>5.8</c:v>
                </c:pt>
                <c:pt idx="2334">
                  <c:v>7</c:v>
                </c:pt>
                <c:pt idx="2335">
                  <c:v>6.4</c:v>
                </c:pt>
                <c:pt idx="2336">
                  <c:v>7.3</c:v>
                </c:pt>
                <c:pt idx="2337">
                  <c:v>5</c:v>
                </c:pt>
                <c:pt idx="2338">
                  <c:v>6.4</c:v>
                </c:pt>
                <c:pt idx="2339">
                  <c:v>5.5</c:v>
                </c:pt>
                <c:pt idx="2340">
                  <c:v>8</c:v>
                </c:pt>
                <c:pt idx="2341">
                  <c:v>5.5</c:v>
                </c:pt>
                <c:pt idx="2342">
                  <c:v>6.4</c:v>
                </c:pt>
                <c:pt idx="2343">
                  <c:v>4.5999999999999996</c:v>
                </c:pt>
                <c:pt idx="2344">
                  <c:v>6.2</c:v>
                </c:pt>
                <c:pt idx="2345">
                  <c:v>6.9</c:v>
                </c:pt>
                <c:pt idx="2346">
                  <c:v>6.3</c:v>
                </c:pt>
                <c:pt idx="2347">
                  <c:v>6.9</c:v>
                </c:pt>
                <c:pt idx="2348">
                  <c:v>5.0999999999999996</c:v>
                </c:pt>
                <c:pt idx="2349">
                  <c:v>6.5</c:v>
                </c:pt>
                <c:pt idx="2350">
                  <c:v>7.1</c:v>
                </c:pt>
                <c:pt idx="2351">
                  <c:v>7</c:v>
                </c:pt>
                <c:pt idx="2352">
                  <c:v>4.0999999999999996</c:v>
                </c:pt>
                <c:pt idx="2353">
                  <c:v>6.6</c:v>
                </c:pt>
                <c:pt idx="2354">
                  <c:v>5.6</c:v>
                </c:pt>
                <c:pt idx="2355">
                  <c:v>6.1</c:v>
                </c:pt>
                <c:pt idx="2356">
                  <c:v>6.7</c:v>
                </c:pt>
                <c:pt idx="2357">
                  <c:v>6.5</c:v>
                </c:pt>
                <c:pt idx="2358">
                  <c:v>5.7</c:v>
                </c:pt>
                <c:pt idx="2359">
                  <c:v>5.3</c:v>
                </c:pt>
                <c:pt idx="2360">
                  <c:v>7</c:v>
                </c:pt>
                <c:pt idx="2361">
                  <c:v>7.1</c:v>
                </c:pt>
                <c:pt idx="2362">
                  <c:v>2.8</c:v>
                </c:pt>
                <c:pt idx="2363">
                  <c:v>5.5</c:v>
                </c:pt>
                <c:pt idx="2364">
                  <c:v>6.8</c:v>
                </c:pt>
                <c:pt idx="2365">
                  <c:v>6.2</c:v>
                </c:pt>
                <c:pt idx="2366">
                  <c:v>6.4</c:v>
                </c:pt>
                <c:pt idx="2367">
                  <c:v>7.1</c:v>
                </c:pt>
                <c:pt idx="2368">
                  <c:v>6.1</c:v>
                </c:pt>
                <c:pt idx="2369">
                  <c:v>6.2</c:v>
                </c:pt>
                <c:pt idx="2370">
                  <c:v>7.2</c:v>
                </c:pt>
                <c:pt idx="2371">
                  <c:v>5.4</c:v>
                </c:pt>
                <c:pt idx="2372">
                  <c:v>4.2</c:v>
                </c:pt>
                <c:pt idx="2373">
                  <c:v>8.3000000000000007</c:v>
                </c:pt>
                <c:pt idx="2374">
                  <c:v>6.4</c:v>
                </c:pt>
                <c:pt idx="2375">
                  <c:v>5.8</c:v>
                </c:pt>
                <c:pt idx="2376">
                  <c:v>7.7</c:v>
                </c:pt>
                <c:pt idx="2377">
                  <c:v>6.8</c:v>
                </c:pt>
                <c:pt idx="2378">
                  <c:v>2.1</c:v>
                </c:pt>
                <c:pt idx="2379">
                  <c:v>7.8</c:v>
                </c:pt>
                <c:pt idx="2380">
                  <c:v>7.7</c:v>
                </c:pt>
                <c:pt idx="2381">
                  <c:v>6.4</c:v>
                </c:pt>
                <c:pt idx="2382">
                  <c:v>5.5</c:v>
                </c:pt>
                <c:pt idx="2383">
                  <c:v>5.4</c:v>
                </c:pt>
                <c:pt idx="2384">
                  <c:v>5.5</c:v>
                </c:pt>
                <c:pt idx="2385">
                  <c:v>4.4000000000000004</c:v>
                </c:pt>
                <c:pt idx="2386">
                  <c:v>5.5</c:v>
                </c:pt>
                <c:pt idx="2387">
                  <c:v>6.9</c:v>
                </c:pt>
                <c:pt idx="2388">
                  <c:v>6.4</c:v>
                </c:pt>
                <c:pt idx="2389">
                  <c:v>6.8</c:v>
                </c:pt>
                <c:pt idx="2390">
                  <c:v>5.5</c:v>
                </c:pt>
                <c:pt idx="2391">
                  <c:v>5.9</c:v>
                </c:pt>
                <c:pt idx="2392">
                  <c:v>6.4</c:v>
                </c:pt>
                <c:pt idx="2393">
                  <c:v>6.3</c:v>
                </c:pt>
                <c:pt idx="2394">
                  <c:v>6.1</c:v>
                </c:pt>
                <c:pt idx="2395">
                  <c:v>6.6</c:v>
                </c:pt>
                <c:pt idx="2396">
                  <c:v>6.3</c:v>
                </c:pt>
                <c:pt idx="2397">
                  <c:v>5.6</c:v>
                </c:pt>
                <c:pt idx="2398">
                  <c:v>5.7</c:v>
                </c:pt>
                <c:pt idx="2399">
                  <c:v>5.8</c:v>
                </c:pt>
                <c:pt idx="2400">
                  <c:v>6.4</c:v>
                </c:pt>
                <c:pt idx="2401">
                  <c:v>6.8</c:v>
                </c:pt>
                <c:pt idx="2402">
                  <c:v>5.6</c:v>
                </c:pt>
                <c:pt idx="2403">
                  <c:v>6.3</c:v>
                </c:pt>
                <c:pt idx="2404">
                  <c:v>5.7</c:v>
                </c:pt>
                <c:pt idx="2405">
                  <c:v>5.5</c:v>
                </c:pt>
                <c:pt idx="2406">
                  <c:v>6.5</c:v>
                </c:pt>
                <c:pt idx="2407">
                  <c:v>5.0999999999999996</c:v>
                </c:pt>
                <c:pt idx="2408">
                  <c:v>5.9</c:v>
                </c:pt>
                <c:pt idx="2409">
                  <c:v>7.1</c:v>
                </c:pt>
                <c:pt idx="2410">
                  <c:v>6</c:v>
                </c:pt>
                <c:pt idx="2411">
                  <c:v>5.8</c:v>
                </c:pt>
                <c:pt idx="2412">
                  <c:v>5.8</c:v>
                </c:pt>
                <c:pt idx="2413">
                  <c:v>8.4</c:v>
                </c:pt>
                <c:pt idx="2414">
                  <c:v>6.1</c:v>
                </c:pt>
                <c:pt idx="2415">
                  <c:v>6.5</c:v>
                </c:pt>
                <c:pt idx="2416">
                  <c:v>6.1</c:v>
                </c:pt>
                <c:pt idx="2417">
                  <c:v>6.3</c:v>
                </c:pt>
                <c:pt idx="2418">
                  <c:v>5.9</c:v>
                </c:pt>
                <c:pt idx="2419">
                  <c:v>6.6</c:v>
                </c:pt>
                <c:pt idx="2420">
                  <c:v>5.3</c:v>
                </c:pt>
                <c:pt idx="2421">
                  <c:v>5.9</c:v>
                </c:pt>
                <c:pt idx="2422">
                  <c:v>5.3</c:v>
                </c:pt>
                <c:pt idx="2423">
                  <c:v>6.8</c:v>
                </c:pt>
                <c:pt idx="2424">
                  <c:v>5.9</c:v>
                </c:pt>
                <c:pt idx="2425">
                  <c:v>6.3</c:v>
                </c:pt>
                <c:pt idx="2426">
                  <c:v>6.1</c:v>
                </c:pt>
                <c:pt idx="2427">
                  <c:v>6</c:v>
                </c:pt>
                <c:pt idx="2428">
                  <c:v>5.4</c:v>
                </c:pt>
                <c:pt idx="2429">
                  <c:v>6.2</c:v>
                </c:pt>
                <c:pt idx="2430">
                  <c:v>5.6</c:v>
                </c:pt>
                <c:pt idx="2431">
                  <c:v>6.1</c:v>
                </c:pt>
                <c:pt idx="2432">
                  <c:v>5.3</c:v>
                </c:pt>
                <c:pt idx="2433">
                  <c:v>5.2</c:v>
                </c:pt>
                <c:pt idx="2434">
                  <c:v>6.6</c:v>
                </c:pt>
                <c:pt idx="2435">
                  <c:v>6.9</c:v>
                </c:pt>
                <c:pt idx="2436">
                  <c:v>7</c:v>
                </c:pt>
                <c:pt idx="2437">
                  <c:v>7.1</c:v>
                </c:pt>
                <c:pt idx="2438">
                  <c:v>5.7</c:v>
                </c:pt>
                <c:pt idx="2439">
                  <c:v>5.2</c:v>
                </c:pt>
                <c:pt idx="2440">
                  <c:v>6.2</c:v>
                </c:pt>
                <c:pt idx="2441">
                  <c:v>5.5</c:v>
                </c:pt>
                <c:pt idx="2442">
                  <c:v>5.6</c:v>
                </c:pt>
                <c:pt idx="2443">
                  <c:v>6.4</c:v>
                </c:pt>
                <c:pt idx="2444">
                  <c:v>4.9000000000000004</c:v>
                </c:pt>
                <c:pt idx="2445">
                  <c:v>5.7</c:v>
                </c:pt>
                <c:pt idx="2446">
                  <c:v>6.6</c:v>
                </c:pt>
                <c:pt idx="2447">
                  <c:v>5.6</c:v>
                </c:pt>
                <c:pt idx="2448">
                  <c:v>4.9000000000000004</c:v>
                </c:pt>
                <c:pt idx="2449">
                  <c:v>6.1</c:v>
                </c:pt>
                <c:pt idx="2450">
                  <c:v>6.1</c:v>
                </c:pt>
                <c:pt idx="2451">
                  <c:v>7.1</c:v>
                </c:pt>
                <c:pt idx="2452">
                  <c:v>6.3</c:v>
                </c:pt>
                <c:pt idx="2453">
                  <c:v>2.7</c:v>
                </c:pt>
                <c:pt idx="2454">
                  <c:v>6.4</c:v>
                </c:pt>
                <c:pt idx="2455">
                  <c:v>5.9</c:v>
                </c:pt>
                <c:pt idx="2456">
                  <c:v>5.6</c:v>
                </c:pt>
                <c:pt idx="2457">
                  <c:v>5.3</c:v>
                </c:pt>
                <c:pt idx="2458">
                  <c:v>6</c:v>
                </c:pt>
                <c:pt idx="2459">
                  <c:v>6.1</c:v>
                </c:pt>
                <c:pt idx="2460">
                  <c:v>5.4</c:v>
                </c:pt>
                <c:pt idx="2461">
                  <c:v>6.4</c:v>
                </c:pt>
                <c:pt idx="2462">
                  <c:v>6.2</c:v>
                </c:pt>
                <c:pt idx="2463">
                  <c:v>5.7</c:v>
                </c:pt>
                <c:pt idx="2464">
                  <c:v>5.3</c:v>
                </c:pt>
                <c:pt idx="2465">
                  <c:v>6.4</c:v>
                </c:pt>
                <c:pt idx="2466">
                  <c:v>5.6</c:v>
                </c:pt>
                <c:pt idx="2467">
                  <c:v>3.1</c:v>
                </c:pt>
                <c:pt idx="2468">
                  <c:v>5.9</c:v>
                </c:pt>
                <c:pt idx="2469">
                  <c:v>6.3</c:v>
                </c:pt>
                <c:pt idx="2470">
                  <c:v>6.6</c:v>
                </c:pt>
                <c:pt idx="2471">
                  <c:v>6.1</c:v>
                </c:pt>
                <c:pt idx="2472">
                  <c:v>4.8</c:v>
                </c:pt>
                <c:pt idx="2473">
                  <c:v>5.3</c:v>
                </c:pt>
                <c:pt idx="2474">
                  <c:v>5.3</c:v>
                </c:pt>
                <c:pt idx="2475">
                  <c:v>7.2</c:v>
                </c:pt>
                <c:pt idx="2476">
                  <c:v>6.9</c:v>
                </c:pt>
                <c:pt idx="2477">
                  <c:v>5</c:v>
                </c:pt>
                <c:pt idx="2478">
                  <c:v>4.5999999999999996</c:v>
                </c:pt>
                <c:pt idx="2479">
                  <c:v>4.9000000000000004</c:v>
                </c:pt>
                <c:pt idx="2480">
                  <c:v>6.8</c:v>
                </c:pt>
                <c:pt idx="2481">
                  <c:v>6.1</c:v>
                </c:pt>
                <c:pt idx="2482">
                  <c:v>6.1</c:v>
                </c:pt>
                <c:pt idx="2483">
                  <c:v>6.6</c:v>
                </c:pt>
                <c:pt idx="2484">
                  <c:v>6.5</c:v>
                </c:pt>
                <c:pt idx="2485">
                  <c:v>5.3</c:v>
                </c:pt>
                <c:pt idx="2486">
                  <c:v>6.9</c:v>
                </c:pt>
                <c:pt idx="2487">
                  <c:v>5.8</c:v>
                </c:pt>
                <c:pt idx="2488">
                  <c:v>5.5</c:v>
                </c:pt>
                <c:pt idx="2489">
                  <c:v>6.5</c:v>
                </c:pt>
                <c:pt idx="2490">
                  <c:v>5.8</c:v>
                </c:pt>
                <c:pt idx="2491">
                  <c:v>5.3</c:v>
                </c:pt>
                <c:pt idx="2492">
                  <c:v>3.6</c:v>
                </c:pt>
                <c:pt idx="2493">
                  <c:v>5.9</c:v>
                </c:pt>
                <c:pt idx="2494">
                  <c:v>3.9</c:v>
                </c:pt>
                <c:pt idx="2495">
                  <c:v>6.1</c:v>
                </c:pt>
                <c:pt idx="2496">
                  <c:v>5.6</c:v>
                </c:pt>
                <c:pt idx="2497">
                  <c:v>7.1</c:v>
                </c:pt>
                <c:pt idx="2498">
                  <c:v>7.2</c:v>
                </c:pt>
                <c:pt idx="2499">
                  <c:v>6.4</c:v>
                </c:pt>
                <c:pt idx="2500">
                  <c:v>5.0999999999999996</c:v>
                </c:pt>
                <c:pt idx="2501">
                  <c:v>5</c:v>
                </c:pt>
                <c:pt idx="2502">
                  <c:v>8.1</c:v>
                </c:pt>
                <c:pt idx="2503">
                  <c:v>6.5</c:v>
                </c:pt>
                <c:pt idx="2504">
                  <c:v>4.4000000000000004</c:v>
                </c:pt>
                <c:pt idx="2505">
                  <c:v>5.3</c:v>
                </c:pt>
                <c:pt idx="2506">
                  <c:v>6.5</c:v>
                </c:pt>
                <c:pt idx="2507">
                  <c:v>4.7</c:v>
                </c:pt>
                <c:pt idx="2508">
                  <c:v>5.8</c:v>
                </c:pt>
                <c:pt idx="2509">
                  <c:v>6.2</c:v>
                </c:pt>
                <c:pt idx="2510">
                  <c:v>6</c:v>
                </c:pt>
                <c:pt idx="2511">
                  <c:v>5.7</c:v>
                </c:pt>
                <c:pt idx="2512">
                  <c:v>6.1</c:v>
                </c:pt>
                <c:pt idx="2513">
                  <c:v>6.9</c:v>
                </c:pt>
                <c:pt idx="2514">
                  <c:v>6.5</c:v>
                </c:pt>
                <c:pt idx="2515">
                  <c:v>7.6</c:v>
                </c:pt>
                <c:pt idx="2516">
                  <c:v>4.3</c:v>
                </c:pt>
                <c:pt idx="2517">
                  <c:v>5.6</c:v>
                </c:pt>
                <c:pt idx="2518">
                  <c:v>6</c:v>
                </c:pt>
                <c:pt idx="2519">
                  <c:v>5.0999999999999996</c:v>
                </c:pt>
                <c:pt idx="2520">
                  <c:v>5.2</c:v>
                </c:pt>
                <c:pt idx="2521">
                  <c:v>5.9</c:v>
                </c:pt>
                <c:pt idx="2522">
                  <c:v>3.8</c:v>
                </c:pt>
                <c:pt idx="2523">
                  <c:v>5.6</c:v>
                </c:pt>
                <c:pt idx="2524">
                  <c:v>6.3</c:v>
                </c:pt>
                <c:pt idx="2525">
                  <c:v>5.7</c:v>
                </c:pt>
                <c:pt idx="2526">
                  <c:v>6.5</c:v>
                </c:pt>
                <c:pt idx="2527">
                  <c:v>5.6</c:v>
                </c:pt>
                <c:pt idx="2528">
                  <c:v>6.4</c:v>
                </c:pt>
                <c:pt idx="2529">
                  <c:v>4.8</c:v>
                </c:pt>
                <c:pt idx="2530">
                  <c:v>5.0999999999999996</c:v>
                </c:pt>
                <c:pt idx="2531">
                  <c:v>6.2</c:v>
                </c:pt>
                <c:pt idx="2532">
                  <c:v>5.2</c:v>
                </c:pt>
                <c:pt idx="2533">
                  <c:v>6.3</c:v>
                </c:pt>
                <c:pt idx="2534">
                  <c:v>5.8</c:v>
                </c:pt>
                <c:pt idx="2535">
                  <c:v>6.5</c:v>
                </c:pt>
                <c:pt idx="2536">
                  <c:v>6.4</c:v>
                </c:pt>
                <c:pt idx="2537">
                  <c:v>6.7</c:v>
                </c:pt>
                <c:pt idx="2538">
                  <c:v>6.9</c:v>
                </c:pt>
                <c:pt idx="2539">
                  <c:v>5.3</c:v>
                </c:pt>
                <c:pt idx="2540">
                  <c:v>6.1</c:v>
                </c:pt>
                <c:pt idx="2541">
                  <c:v>7.2</c:v>
                </c:pt>
                <c:pt idx="2542">
                  <c:v>6.3</c:v>
                </c:pt>
                <c:pt idx="2543">
                  <c:v>5.9</c:v>
                </c:pt>
                <c:pt idx="2544">
                  <c:v>7</c:v>
                </c:pt>
                <c:pt idx="2545">
                  <c:v>2</c:v>
                </c:pt>
                <c:pt idx="2546">
                  <c:v>7.4</c:v>
                </c:pt>
                <c:pt idx="2547">
                  <c:v>6.7</c:v>
                </c:pt>
                <c:pt idx="2548">
                  <c:v>6.2</c:v>
                </c:pt>
                <c:pt idx="2549">
                  <c:v>6.1</c:v>
                </c:pt>
                <c:pt idx="2550">
                  <c:v>6.1</c:v>
                </c:pt>
                <c:pt idx="2551">
                  <c:v>5.5</c:v>
                </c:pt>
                <c:pt idx="2552">
                  <c:v>7.8</c:v>
                </c:pt>
                <c:pt idx="2553">
                  <c:v>7.7</c:v>
                </c:pt>
                <c:pt idx="2554">
                  <c:v>8</c:v>
                </c:pt>
                <c:pt idx="2555">
                  <c:v>7.7</c:v>
                </c:pt>
                <c:pt idx="2556">
                  <c:v>7.5</c:v>
                </c:pt>
                <c:pt idx="2557">
                  <c:v>6.9</c:v>
                </c:pt>
                <c:pt idx="2558">
                  <c:v>7.6</c:v>
                </c:pt>
                <c:pt idx="2559">
                  <c:v>7.4</c:v>
                </c:pt>
                <c:pt idx="2560">
                  <c:v>7.3</c:v>
                </c:pt>
                <c:pt idx="2561">
                  <c:v>8</c:v>
                </c:pt>
                <c:pt idx="2562">
                  <c:v>8.4</c:v>
                </c:pt>
                <c:pt idx="2563">
                  <c:v>8.3000000000000007</c:v>
                </c:pt>
                <c:pt idx="2564">
                  <c:v>9.3000000000000007</c:v>
                </c:pt>
                <c:pt idx="2565">
                  <c:v>6.7</c:v>
                </c:pt>
                <c:pt idx="2566">
                  <c:v>7.4</c:v>
                </c:pt>
                <c:pt idx="2567">
                  <c:v>7.8</c:v>
                </c:pt>
                <c:pt idx="2568">
                  <c:v>6.8</c:v>
                </c:pt>
                <c:pt idx="2569">
                  <c:v>9</c:v>
                </c:pt>
                <c:pt idx="2570">
                  <c:v>6.6</c:v>
                </c:pt>
                <c:pt idx="2571">
                  <c:v>7.4</c:v>
                </c:pt>
                <c:pt idx="2572">
                  <c:v>7.6</c:v>
                </c:pt>
                <c:pt idx="2573">
                  <c:v>7.7</c:v>
                </c:pt>
                <c:pt idx="2574">
                  <c:v>7.2</c:v>
                </c:pt>
                <c:pt idx="2575">
                  <c:v>8.6</c:v>
                </c:pt>
                <c:pt idx="2576">
                  <c:v>8.9</c:v>
                </c:pt>
                <c:pt idx="2577">
                  <c:v>7.6</c:v>
                </c:pt>
                <c:pt idx="2578">
                  <c:v>6.4</c:v>
                </c:pt>
                <c:pt idx="2579">
                  <c:v>9.1999999999999993</c:v>
                </c:pt>
                <c:pt idx="2580">
                  <c:v>7.8</c:v>
                </c:pt>
                <c:pt idx="2581">
                  <c:v>5.3</c:v>
                </c:pt>
                <c:pt idx="2582">
                  <c:v>6.8</c:v>
                </c:pt>
                <c:pt idx="2583">
                  <c:v>5.7</c:v>
                </c:pt>
                <c:pt idx="2584">
                  <c:v>7.7</c:v>
                </c:pt>
                <c:pt idx="2585">
                  <c:v>8.6999999999999993</c:v>
                </c:pt>
                <c:pt idx="2586">
                  <c:v>7.5</c:v>
                </c:pt>
                <c:pt idx="2587">
                  <c:v>7.3</c:v>
                </c:pt>
                <c:pt idx="2588">
                  <c:v>7.7</c:v>
                </c:pt>
                <c:pt idx="2589">
                  <c:v>7.2</c:v>
                </c:pt>
                <c:pt idx="2590">
                  <c:v>7.1</c:v>
                </c:pt>
                <c:pt idx="2591">
                  <c:v>7.8</c:v>
                </c:pt>
                <c:pt idx="2592">
                  <c:v>7.5</c:v>
                </c:pt>
                <c:pt idx="2593">
                  <c:v>7.2</c:v>
                </c:pt>
                <c:pt idx="2594">
                  <c:v>7.2</c:v>
                </c:pt>
                <c:pt idx="2595">
                  <c:v>7.3</c:v>
                </c:pt>
                <c:pt idx="2596">
                  <c:v>5.9</c:v>
                </c:pt>
                <c:pt idx="2597">
                  <c:v>7.5</c:v>
                </c:pt>
                <c:pt idx="2598">
                  <c:v>8.5</c:v>
                </c:pt>
                <c:pt idx="2599">
                  <c:v>7</c:v>
                </c:pt>
                <c:pt idx="2600">
                  <c:v>7.7</c:v>
                </c:pt>
                <c:pt idx="2601">
                  <c:v>7</c:v>
                </c:pt>
                <c:pt idx="2602">
                  <c:v>7.7</c:v>
                </c:pt>
                <c:pt idx="2603">
                  <c:v>6</c:v>
                </c:pt>
                <c:pt idx="2604">
                  <c:v>5.0999999999999996</c:v>
                </c:pt>
                <c:pt idx="2605">
                  <c:v>8.6</c:v>
                </c:pt>
                <c:pt idx="2606">
                  <c:v>6.5</c:v>
                </c:pt>
                <c:pt idx="2607">
                  <c:v>5.9</c:v>
                </c:pt>
                <c:pt idx="2608">
                  <c:v>5.2</c:v>
                </c:pt>
                <c:pt idx="2609">
                  <c:v>6.5</c:v>
                </c:pt>
                <c:pt idx="2610">
                  <c:v>7.4</c:v>
                </c:pt>
                <c:pt idx="2611">
                  <c:v>6.5</c:v>
                </c:pt>
                <c:pt idx="2612">
                  <c:v>6.3</c:v>
                </c:pt>
                <c:pt idx="2613">
                  <c:v>8</c:v>
                </c:pt>
                <c:pt idx="2614">
                  <c:v>6.2</c:v>
                </c:pt>
                <c:pt idx="2615">
                  <c:v>7.6</c:v>
                </c:pt>
                <c:pt idx="2616">
                  <c:v>5.5</c:v>
                </c:pt>
                <c:pt idx="2617">
                  <c:v>7.8</c:v>
                </c:pt>
                <c:pt idx="2618">
                  <c:v>7.8</c:v>
                </c:pt>
                <c:pt idx="2619">
                  <c:v>7.2</c:v>
                </c:pt>
                <c:pt idx="2620">
                  <c:v>7.8</c:v>
                </c:pt>
                <c:pt idx="2621">
                  <c:v>7.3</c:v>
                </c:pt>
                <c:pt idx="2622">
                  <c:v>7.8</c:v>
                </c:pt>
                <c:pt idx="2623">
                  <c:v>8.1</c:v>
                </c:pt>
                <c:pt idx="2624">
                  <c:v>6.6</c:v>
                </c:pt>
                <c:pt idx="2625">
                  <c:v>5.6</c:v>
                </c:pt>
                <c:pt idx="2626">
                  <c:v>7.8</c:v>
                </c:pt>
                <c:pt idx="2627">
                  <c:v>7.6</c:v>
                </c:pt>
                <c:pt idx="2628">
                  <c:v>6.3</c:v>
                </c:pt>
                <c:pt idx="2629">
                  <c:v>6.7</c:v>
                </c:pt>
                <c:pt idx="2630">
                  <c:v>6.5</c:v>
                </c:pt>
                <c:pt idx="2631">
                  <c:v>6.7</c:v>
                </c:pt>
                <c:pt idx="2632">
                  <c:v>8.1</c:v>
                </c:pt>
                <c:pt idx="2633">
                  <c:v>6.8</c:v>
                </c:pt>
                <c:pt idx="2634">
                  <c:v>6.3</c:v>
                </c:pt>
                <c:pt idx="2635">
                  <c:v>6.6</c:v>
                </c:pt>
                <c:pt idx="2636">
                  <c:v>6.2</c:v>
                </c:pt>
                <c:pt idx="2637">
                  <c:v>6.1</c:v>
                </c:pt>
                <c:pt idx="2638">
                  <c:v>8.3000000000000007</c:v>
                </c:pt>
                <c:pt idx="2639">
                  <c:v>6.6</c:v>
                </c:pt>
                <c:pt idx="2640">
                  <c:v>6.3</c:v>
                </c:pt>
                <c:pt idx="2641">
                  <c:v>8.6</c:v>
                </c:pt>
                <c:pt idx="2642">
                  <c:v>8</c:v>
                </c:pt>
                <c:pt idx="2643">
                  <c:v>5.9</c:v>
                </c:pt>
                <c:pt idx="2644">
                  <c:v>6.6</c:v>
                </c:pt>
                <c:pt idx="2645">
                  <c:v>7.8</c:v>
                </c:pt>
                <c:pt idx="2646">
                  <c:v>5.9</c:v>
                </c:pt>
                <c:pt idx="2647">
                  <c:v>6.5</c:v>
                </c:pt>
                <c:pt idx="2648">
                  <c:v>6.5</c:v>
                </c:pt>
                <c:pt idx="2649">
                  <c:v>5.8</c:v>
                </c:pt>
                <c:pt idx="2650">
                  <c:v>7.3</c:v>
                </c:pt>
                <c:pt idx="2651">
                  <c:v>6.6</c:v>
                </c:pt>
                <c:pt idx="2652">
                  <c:v>6.5</c:v>
                </c:pt>
                <c:pt idx="2653">
                  <c:v>6.8</c:v>
                </c:pt>
                <c:pt idx="2654">
                  <c:v>7.2</c:v>
                </c:pt>
                <c:pt idx="2655">
                  <c:v>7</c:v>
                </c:pt>
                <c:pt idx="2656">
                  <c:v>6.7</c:v>
                </c:pt>
                <c:pt idx="2657">
                  <c:v>6.4</c:v>
                </c:pt>
                <c:pt idx="2658">
                  <c:v>7.1</c:v>
                </c:pt>
                <c:pt idx="2659">
                  <c:v>7.2</c:v>
                </c:pt>
                <c:pt idx="2660">
                  <c:v>8.6</c:v>
                </c:pt>
                <c:pt idx="2661">
                  <c:v>6.6</c:v>
                </c:pt>
                <c:pt idx="2662">
                  <c:v>7.8</c:v>
                </c:pt>
                <c:pt idx="2663">
                  <c:v>7.9</c:v>
                </c:pt>
                <c:pt idx="2664">
                  <c:v>6.3</c:v>
                </c:pt>
                <c:pt idx="2665">
                  <c:v>7.2</c:v>
                </c:pt>
                <c:pt idx="2666">
                  <c:v>8.1999999999999993</c:v>
                </c:pt>
                <c:pt idx="2667">
                  <c:v>6.5</c:v>
                </c:pt>
                <c:pt idx="2668">
                  <c:v>7.2</c:v>
                </c:pt>
                <c:pt idx="2669">
                  <c:v>6.5</c:v>
                </c:pt>
                <c:pt idx="2670">
                  <c:v>7</c:v>
                </c:pt>
                <c:pt idx="2671">
                  <c:v>7.4</c:v>
                </c:pt>
                <c:pt idx="2672">
                  <c:v>7.4</c:v>
                </c:pt>
                <c:pt idx="2673">
                  <c:v>7.4</c:v>
                </c:pt>
                <c:pt idx="2674">
                  <c:v>6.6</c:v>
                </c:pt>
                <c:pt idx="2675">
                  <c:v>7.3</c:v>
                </c:pt>
                <c:pt idx="2676">
                  <c:v>6.4</c:v>
                </c:pt>
                <c:pt idx="2677">
                  <c:v>6.4</c:v>
                </c:pt>
                <c:pt idx="2678">
                  <c:v>6.6</c:v>
                </c:pt>
                <c:pt idx="2679">
                  <c:v>7.4</c:v>
                </c:pt>
                <c:pt idx="2680">
                  <c:v>6.7</c:v>
                </c:pt>
                <c:pt idx="2681">
                  <c:v>7.4</c:v>
                </c:pt>
                <c:pt idx="2682">
                  <c:v>7.3</c:v>
                </c:pt>
                <c:pt idx="2683">
                  <c:v>6.9</c:v>
                </c:pt>
                <c:pt idx="2684">
                  <c:v>8.5</c:v>
                </c:pt>
                <c:pt idx="2685">
                  <c:v>7.7</c:v>
                </c:pt>
                <c:pt idx="2686">
                  <c:v>7.2</c:v>
                </c:pt>
                <c:pt idx="2687">
                  <c:v>6.8</c:v>
                </c:pt>
                <c:pt idx="2688">
                  <c:v>7.6</c:v>
                </c:pt>
                <c:pt idx="2689">
                  <c:v>7.4</c:v>
                </c:pt>
                <c:pt idx="2690">
                  <c:v>6.2</c:v>
                </c:pt>
                <c:pt idx="2691">
                  <c:v>7.5</c:v>
                </c:pt>
                <c:pt idx="2692">
                  <c:v>6.2</c:v>
                </c:pt>
                <c:pt idx="2693">
                  <c:v>5.0999999999999996</c:v>
                </c:pt>
                <c:pt idx="2694">
                  <c:v>7.6</c:v>
                </c:pt>
                <c:pt idx="2695">
                  <c:v>6.8</c:v>
                </c:pt>
                <c:pt idx="2696">
                  <c:v>6.4</c:v>
                </c:pt>
                <c:pt idx="2697">
                  <c:v>7.7</c:v>
                </c:pt>
                <c:pt idx="2698">
                  <c:v>6.5</c:v>
                </c:pt>
                <c:pt idx="2699">
                  <c:v>7.5</c:v>
                </c:pt>
                <c:pt idx="2700">
                  <c:v>7.6</c:v>
                </c:pt>
                <c:pt idx="2701">
                  <c:v>7.4</c:v>
                </c:pt>
                <c:pt idx="2702">
                  <c:v>7.3</c:v>
                </c:pt>
                <c:pt idx="2703">
                  <c:v>7.3</c:v>
                </c:pt>
                <c:pt idx="2704">
                  <c:v>7.1</c:v>
                </c:pt>
                <c:pt idx="2705">
                  <c:v>5.6</c:v>
                </c:pt>
                <c:pt idx="2706">
                  <c:v>7.6</c:v>
                </c:pt>
                <c:pt idx="2707">
                  <c:v>7</c:v>
                </c:pt>
                <c:pt idx="2708">
                  <c:v>6.8</c:v>
                </c:pt>
                <c:pt idx="2709">
                  <c:v>6.2</c:v>
                </c:pt>
                <c:pt idx="2710">
                  <c:v>6.2</c:v>
                </c:pt>
                <c:pt idx="2711">
                  <c:v>7.5</c:v>
                </c:pt>
                <c:pt idx="2712">
                  <c:v>7.1</c:v>
                </c:pt>
                <c:pt idx="2713">
                  <c:v>6.7</c:v>
                </c:pt>
                <c:pt idx="2714">
                  <c:v>6.3</c:v>
                </c:pt>
                <c:pt idx="2715">
                  <c:v>6.9</c:v>
                </c:pt>
                <c:pt idx="2716">
                  <c:v>6.7</c:v>
                </c:pt>
                <c:pt idx="2717">
                  <c:v>6.1</c:v>
                </c:pt>
                <c:pt idx="2718">
                  <c:v>7.9</c:v>
                </c:pt>
                <c:pt idx="2719">
                  <c:v>8.1</c:v>
                </c:pt>
                <c:pt idx="2720">
                  <c:v>6.5</c:v>
                </c:pt>
                <c:pt idx="2721">
                  <c:v>6</c:v>
                </c:pt>
                <c:pt idx="2722">
                  <c:v>5.3</c:v>
                </c:pt>
                <c:pt idx="2723">
                  <c:v>6.8</c:v>
                </c:pt>
                <c:pt idx="2724">
                  <c:v>7.2</c:v>
                </c:pt>
                <c:pt idx="2725">
                  <c:v>6.1</c:v>
                </c:pt>
                <c:pt idx="2726">
                  <c:v>6.3</c:v>
                </c:pt>
                <c:pt idx="2727">
                  <c:v>6.1</c:v>
                </c:pt>
                <c:pt idx="2728">
                  <c:v>6</c:v>
                </c:pt>
                <c:pt idx="2729">
                  <c:v>7.5</c:v>
                </c:pt>
                <c:pt idx="2730">
                  <c:v>6.7</c:v>
                </c:pt>
                <c:pt idx="2731">
                  <c:v>6.9</c:v>
                </c:pt>
                <c:pt idx="2732">
                  <c:v>7.7</c:v>
                </c:pt>
                <c:pt idx="2733">
                  <c:v>7.3</c:v>
                </c:pt>
                <c:pt idx="2734">
                  <c:v>6.8</c:v>
                </c:pt>
                <c:pt idx="2735">
                  <c:v>5.0999999999999996</c:v>
                </c:pt>
                <c:pt idx="2736">
                  <c:v>6.1</c:v>
                </c:pt>
                <c:pt idx="2737">
                  <c:v>7.2</c:v>
                </c:pt>
                <c:pt idx="2738">
                  <c:v>7.5</c:v>
                </c:pt>
                <c:pt idx="2739">
                  <c:v>6</c:v>
                </c:pt>
                <c:pt idx="2740">
                  <c:v>7.3</c:v>
                </c:pt>
                <c:pt idx="2741">
                  <c:v>7.4</c:v>
                </c:pt>
                <c:pt idx="2742">
                  <c:v>7.9</c:v>
                </c:pt>
                <c:pt idx="2743">
                  <c:v>7.2</c:v>
                </c:pt>
                <c:pt idx="2744">
                  <c:v>7</c:v>
                </c:pt>
                <c:pt idx="2745">
                  <c:v>7.9</c:v>
                </c:pt>
                <c:pt idx="2746">
                  <c:v>6.4</c:v>
                </c:pt>
                <c:pt idx="2747">
                  <c:v>6.1</c:v>
                </c:pt>
                <c:pt idx="2748">
                  <c:v>7.4</c:v>
                </c:pt>
                <c:pt idx="2749">
                  <c:v>6.3</c:v>
                </c:pt>
                <c:pt idx="2750">
                  <c:v>7.6</c:v>
                </c:pt>
                <c:pt idx="2751">
                  <c:v>6.1</c:v>
                </c:pt>
                <c:pt idx="2752">
                  <c:v>7</c:v>
                </c:pt>
                <c:pt idx="2753">
                  <c:v>7.5</c:v>
                </c:pt>
                <c:pt idx="2754">
                  <c:v>6</c:v>
                </c:pt>
                <c:pt idx="2755">
                  <c:v>5.3</c:v>
                </c:pt>
                <c:pt idx="2756">
                  <c:v>7.9</c:v>
                </c:pt>
                <c:pt idx="2757">
                  <c:v>6.5</c:v>
                </c:pt>
                <c:pt idx="2758">
                  <c:v>8.4</c:v>
                </c:pt>
                <c:pt idx="2759">
                  <c:v>6.1</c:v>
                </c:pt>
                <c:pt idx="2760">
                  <c:v>7.1</c:v>
                </c:pt>
                <c:pt idx="2761">
                  <c:v>5.3</c:v>
                </c:pt>
                <c:pt idx="2762">
                  <c:v>7.1</c:v>
                </c:pt>
                <c:pt idx="2763">
                  <c:v>7.1</c:v>
                </c:pt>
                <c:pt idx="2764">
                  <c:v>5.5</c:v>
                </c:pt>
                <c:pt idx="2765">
                  <c:v>7.4</c:v>
                </c:pt>
                <c:pt idx="2766">
                  <c:v>7.3</c:v>
                </c:pt>
                <c:pt idx="2767">
                  <c:v>6.9</c:v>
                </c:pt>
                <c:pt idx="2768">
                  <c:v>7.1</c:v>
                </c:pt>
                <c:pt idx="2769">
                  <c:v>5.3</c:v>
                </c:pt>
                <c:pt idx="2770">
                  <c:v>6.4</c:v>
                </c:pt>
                <c:pt idx="2771">
                  <c:v>3.3</c:v>
                </c:pt>
                <c:pt idx="2772">
                  <c:v>6.6</c:v>
                </c:pt>
                <c:pt idx="2773">
                  <c:v>6</c:v>
                </c:pt>
                <c:pt idx="2774">
                  <c:v>6.3</c:v>
                </c:pt>
                <c:pt idx="2775">
                  <c:v>6.6</c:v>
                </c:pt>
                <c:pt idx="2776">
                  <c:v>6.4</c:v>
                </c:pt>
                <c:pt idx="2777">
                  <c:v>7.3</c:v>
                </c:pt>
                <c:pt idx="2778">
                  <c:v>5.9</c:v>
                </c:pt>
                <c:pt idx="2779">
                  <c:v>4.2</c:v>
                </c:pt>
                <c:pt idx="2780">
                  <c:v>5.5</c:v>
                </c:pt>
                <c:pt idx="2781">
                  <c:v>6.1</c:v>
                </c:pt>
                <c:pt idx="2782">
                  <c:v>7.7</c:v>
                </c:pt>
                <c:pt idx="2783">
                  <c:v>6.4</c:v>
                </c:pt>
                <c:pt idx="2784">
                  <c:v>6.4</c:v>
                </c:pt>
                <c:pt idx="2785">
                  <c:v>6.4</c:v>
                </c:pt>
                <c:pt idx="2786">
                  <c:v>6.1</c:v>
                </c:pt>
                <c:pt idx="2787">
                  <c:v>6.5</c:v>
                </c:pt>
                <c:pt idx="2788">
                  <c:v>6.1</c:v>
                </c:pt>
                <c:pt idx="2789">
                  <c:v>5.9</c:v>
                </c:pt>
                <c:pt idx="2790">
                  <c:v>6.8</c:v>
                </c:pt>
                <c:pt idx="2791">
                  <c:v>6.4</c:v>
                </c:pt>
                <c:pt idx="2792">
                  <c:v>7.8</c:v>
                </c:pt>
                <c:pt idx="2793">
                  <c:v>6.9</c:v>
                </c:pt>
                <c:pt idx="2794">
                  <c:v>6.6</c:v>
                </c:pt>
                <c:pt idx="2795">
                  <c:v>5.8</c:v>
                </c:pt>
                <c:pt idx="2796">
                  <c:v>8.1</c:v>
                </c:pt>
                <c:pt idx="2797">
                  <c:v>7.3</c:v>
                </c:pt>
                <c:pt idx="2798">
                  <c:v>5.6</c:v>
                </c:pt>
                <c:pt idx="2799">
                  <c:v>6.2</c:v>
                </c:pt>
                <c:pt idx="2800">
                  <c:v>6.7</c:v>
                </c:pt>
                <c:pt idx="2801">
                  <c:v>5.6</c:v>
                </c:pt>
                <c:pt idx="2802">
                  <c:v>6.7</c:v>
                </c:pt>
                <c:pt idx="2803">
                  <c:v>7.5</c:v>
                </c:pt>
                <c:pt idx="2804">
                  <c:v>7.1</c:v>
                </c:pt>
                <c:pt idx="2805">
                  <c:v>6.4</c:v>
                </c:pt>
                <c:pt idx="2806">
                  <c:v>6.2</c:v>
                </c:pt>
                <c:pt idx="2807">
                  <c:v>2.7</c:v>
                </c:pt>
                <c:pt idx="2808">
                  <c:v>7.6</c:v>
                </c:pt>
                <c:pt idx="2809">
                  <c:v>5.0999999999999996</c:v>
                </c:pt>
                <c:pt idx="2810">
                  <c:v>7.6</c:v>
                </c:pt>
                <c:pt idx="2811">
                  <c:v>7.1</c:v>
                </c:pt>
                <c:pt idx="2812">
                  <c:v>7.7</c:v>
                </c:pt>
                <c:pt idx="2813">
                  <c:v>6.8</c:v>
                </c:pt>
                <c:pt idx="2814">
                  <c:v>5.0999999999999996</c:v>
                </c:pt>
                <c:pt idx="2815">
                  <c:v>7.5</c:v>
                </c:pt>
                <c:pt idx="2816">
                  <c:v>7.2</c:v>
                </c:pt>
                <c:pt idx="2817">
                  <c:v>7.4</c:v>
                </c:pt>
                <c:pt idx="2818">
                  <c:v>7.5</c:v>
                </c:pt>
                <c:pt idx="2819">
                  <c:v>6.6</c:v>
                </c:pt>
                <c:pt idx="2820">
                  <c:v>7.8</c:v>
                </c:pt>
                <c:pt idx="2821">
                  <c:v>8</c:v>
                </c:pt>
                <c:pt idx="2822">
                  <c:v>8.3000000000000007</c:v>
                </c:pt>
                <c:pt idx="2823">
                  <c:v>7.5</c:v>
                </c:pt>
                <c:pt idx="2824">
                  <c:v>8.1</c:v>
                </c:pt>
                <c:pt idx="2825">
                  <c:v>8.1</c:v>
                </c:pt>
                <c:pt idx="2826">
                  <c:v>7.3</c:v>
                </c:pt>
                <c:pt idx="2827">
                  <c:v>1.6</c:v>
                </c:pt>
                <c:pt idx="2828">
                  <c:v>5.9</c:v>
                </c:pt>
                <c:pt idx="2829">
                  <c:v>4.0999999999999996</c:v>
                </c:pt>
                <c:pt idx="2830">
                  <c:v>5.4</c:v>
                </c:pt>
                <c:pt idx="2831">
                  <c:v>8.5</c:v>
                </c:pt>
                <c:pt idx="2832">
                  <c:v>7.4</c:v>
                </c:pt>
                <c:pt idx="2833">
                  <c:v>7.3</c:v>
                </c:pt>
                <c:pt idx="2834">
                  <c:v>7.8</c:v>
                </c:pt>
                <c:pt idx="2835">
                  <c:v>6.3</c:v>
                </c:pt>
                <c:pt idx="2836">
                  <c:v>6.4</c:v>
                </c:pt>
                <c:pt idx="2837">
                  <c:v>8.8000000000000007</c:v>
                </c:pt>
                <c:pt idx="2838">
                  <c:v>6.5</c:v>
                </c:pt>
                <c:pt idx="2839">
                  <c:v>7.3</c:v>
                </c:pt>
                <c:pt idx="2840">
                  <c:v>7.2</c:v>
                </c:pt>
                <c:pt idx="2841">
                  <c:v>4.5999999999999996</c:v>
                </c:pt>
                <c:pt idx="2842">
                  <c:v>6.3</c:v>
                </c:pt>
                <c:pt idx="2843">
                  <c:v>7.3</c:v>
                </c:pt>
                <c:pt idx="2844">
                  <c:v>7.1</c:v>
                </c:pt>
                <c:pt idx="2845">
                  <c:v>8</c:v>
                </c:pt>
                <c:pt idx="2846">
                  <c:v>6.8</c:v>
                </c:pt>
                <c:pt idx="2847">
                  <c:v>6.9</c:v>
                </c:pt>
                <c:pt idx="2848">
                  <c:v>6.9</c:v>
                </c:pt>
                <c:pt idx="2849">
                  <c:v>6.5</c:v>
                </c:pt>
                <c:pt idx="2850">
                  <c:v>7</c:v>
                </c:pt>
                <c:pt idx="2851">
                  <c:v>7.3</c:v>
                </c:pt>
                <c:pt idx="2852">
                  <c:v>7</c:v>
                </c:pt>
                <c:pt idx="2853">
                  <c:v>7.7</c:v>
                </c:pt>
                <c:pt idx="2854">
                  <c:v>7.4</c:v>
                </c:pt>
                <c:pt idx="2855">
                  <c:v>6</c:v>
                </c:pt>
                <c:pt idx="2856">
                  <c:v>7.1</c:v>
                </c:pt>
                <c:pt idx="2857">
                  <c:v>8</c:v>
                </c:pt>
                <c:pt idx="2858">
                  <c:v>8.1999999999999993</c:v>
                </c:pt>
                <c:pt idx="2859">
                  <c:v>8.1</c:v>
                </c:pt>
                <c:pt idx="2860">
                  <c:v>8.1</c:v>
                </c:pt>
                <c:pt idx="2861">
                  <c:v>7.3</c:v>
                </c:pt>
                <c:pt idx="2862">
                  <c:v>5.6</c:v>
                </c:pt>
                <c:pt idx="2863">
                  <c:v>7.3</c:v>
                </c:pt>
                <c:pt idx="2864">
                  <c:v>6.8</c:v>
                </c:pt>
                <c:pt idx="2865">
                  <c:v>7.1</c:v>
                </c:pt>
                <c:pt idx="2866">
                  <c:v>6.7</c:v>
                </c:pt>
                <c:pt idx="2867">
                  <c:v>6.2</c:v>
                </c:pt>
                <c:pt idx="2868">
                  <c:v>7.6</c:v>
                </c:pt>
                <c:pt idx="2869">
                  <c:v>6.7</c:v>
                </c:pt>
                <c:pt idx="2870">
                  <c:v>7.5</c:v>
                </c:pt>
                <c:pt idx="2871">
                  <c:v>7.5</c:v>
                </c:pt>
                <c:pt idx="2872">
                  <c:v>7.6</c:v>
                </c:pt>
                <c:pt idx="2873">
                  <c:v>7.7</c:v>
                </c:pt>
                <c:pt idx="2874">
                  <c:v>7.3</c:v>
                </c:pt>
                <c:pt idx="2875">
                  <c:v>7.5</c:v>
                </c:pt>
                <c:pt idx="2876">
                  <c:v>7.5</c:v>
                </c:pt>
                <c:pt idx="2877">
                  <c:v>6.9</c:v>
                </c:pt>
                <c:pt idx="2878">
                  <c:v>7.8</c:v>
                </c:pt>
                <c:pt idx="2879">
                  <c:v>7.6</c:v>
                </c:pt>
                <c:pt idx="2880">
                  <c:v>7.8</c:v>
                </c:pt>
                <c:pt idx="2881">
                  <c:v>5.4</c:v>
                </c:pt>
                <c:pt idx="2882">
                  <c:v>7.2</c:v>
                </c:pt>
                <c:pt idx="2883">
                  <c:v>7.7</c:v>
                </c:pt>
                <c:pt idx="2884">
                  <c:v>7.2</c:v>
                </c:pt>
                <c:pt idx="2885">
                  <c:v>8.4</c:v>
                </c:pt>
                <c:pt idx="2886">
                  <c:v>7.8</c:v>
                </c:pt>
                <c:pt idx="2887">
                  <c:v>7.9</c:v>
                </c:pt>
                <c:pt idx="2888">
                  <c:v>6.6</c:v>
                </c:pt>
                <c:pt idx="2889">
                  <c:v>7.4</c:v>
                </c:pt>
                <c:pt idx="2890">
                  <c:v>6.6</c:v>
                </c:pt>
                <c:pt idx="2891">
                  <c:v>6.5</c:v>
                </c:pt>
                <c:pt idx="2892">
                  <c:v>6.8</c:v>
                </c:pt>
                <c:pt idx="2893">
                  <c:v>8.3000000000000007</c:v>
                </c:pt>
                <c:pt idx="2894">
                  <c:v>6.9</c:v>
                </c:pt>
                <c:pt idx="2895">
                  <c:v>7</c:v>
                </c:pt>
                <c:pt idx="2896">
                  <c:v>7.7</c:v>
                </c:pt>
                <c:pt idx="2897">
                  <c:v>7.5</c:v>
                </c:pt>
                <c:pt idx="2898">
                  <c:v>7.3</c:v>
                </c:pt>
                <c:pt idx="2899">
                  <c:v>6</c:v>
                </c:pt>
                <c:pt idx="2900">
                  <c:v>8.3000000000000007</c:v>
                </c:pt>
                <c:pt idx="2901">
                  <c:v>7.3</c:v>
                </c:pt>
                <c:pt idx="2902">
                  <c:v>7.4</c:v>
                </c:pt>
                <c:pt idx="2903">
                  <c:v>6.6</c:v>
                </c:pt>
                <c:pt idx="2904">
                  <c:v>5</c:v>
                </c:pt>
                <c:pt idx="2905">
                  <c:v>7.6</c:v>
                </c:pt>
                <c:pt idx="2906">
                  <c:v>6.2</c:v>
                </c:pt>
                <c:pt idx="2907">
                  <c:v>5.3</c:v>
                </c:pt>
                <c:pt idx="2908">
                  <c:v>7.3</c:v>
                </c:pt>
                <c:pt idx="2909">
                  <c:v>6.7</c:v>
                </c:pt>
                <c:pt idx="2910">
                  <c:v>7.6</c:v>
                </c:pt>
                <c:pt idx="2911">
                  <c:v>7.1</c:v>
                </c:pt>
                <c:pt idx="2912">
                  <c:v>6.9</c:v>
                </c:pt>
                <c:pt idx="2913">
                  <c:v>7.3</c:v>
                </c:pt>
                <c:pt idx="2914">
                  <c:v>7.8</c:v>
                </c:pt>
                <c:pt idx="2915">
                  <c:v>7.9</c:v>
                </c:pt>
                <c:pt idx="2916">
                  <c:v>7.2</c:v>
                </c:pt>
                <c:pt idx="2917">
                  <c:v>7.3</c:v>
                </c:pt>
                <c:pt idx="2918">
                  <c:v>7.5</c:v>
                </c:pt>
                <c:pt idx="2919">
                  <c:v>7.7</c:v>
                </c:pt>
                <c:pt idx="2920">
                  <c:v>7.2</c:v>
                </c:pt>
                <c:pt idx="2921">
                  <c:v>4.5999999999999996</c:v>
                </c:pt>
                <c:pt idx="2922">
                  <c:v>7</c:v>
                </c:pt>
                <c:pt idx="2923">
                  <c:v>6.2</c:v>
                </c:pt>
                <c:pt idx="2924">
                  <c:v>8</c:v>
                </c:pt>
                <c:pt idx="2925">
                  <c:v>5.9</c:v>
                </c:pt>
                <c:pt idx="2926">
                  <c:v>7.7</c:v>
                </c:pt>
                <c:pt idx="2927">
                  <c:v>8.4</c:v>
                </c:pt>
                <c:pt idx="2928">
                  <c:v>8.6999999999999993</c:v>
                </c:pt>
                <c:pt idx="2929">
                  <c:v>7.8</c:v>
                </c:pt>
                <c:pt idx="2930">
                  <c:v>8</c:v>
                </c:pt>
                <c:pt idx="2931">
                  <c:v>7.3</c:v>
                </c:pt>
                <c:pt idx="2932">
                  <c:v>5.4</c:v>
                </c:pt>
                <c:pt idx="2933">
                  <c:v>6.9</c:v>
                </c:pt>
                <c:pt idx="2934">
                  <c:v>7.7</c:v>
                </c:pt>
                <c:pt idx="2935">
                  <c:v>6.1</c:v>
                </c:pt>
                <c:pt idx="2936">
                  <c:v>6.9</c:v>
                </c:pt>
                <c:pt idx="2937">
                  <c:v>8.3000000000000007</c:v>
                </c:pt>
                <c:pt idx="2938">
                  <c:v>8.1999999999999993</c:v>
                </c:pt>
                <c:pt idx="2939">
                  <c:v>7.1</c:v>
                </c:pt>
                <c:pt idx="2940">
                  <c:v>8</c:v>
                </c:pt>
                <c:pt idx="2941">
                  <c:v>7.1</c:v>
                </c:pt>
                <c:pt idx="2942">
                  <c:v>7.1</c:v>
                </c:pt>
                <c:pt idx="2943">
                  <c:v>7</c:v>
                </c:pt>
                <c:pt idx="2944">
                  <c:v>5.9</c:v>
                </c:pt>
                <c:pt idx="2945">
                  <c:v>7</c:v>
                </c:pt>
                <c:pt idx="2946">
                  <c:v>6.8</c:v>
                </c:pt>
                <c:pt idx="2947">
                  <c:v>7.2</c:v>
                </c:pt>
                <c:pt idx="2948">
                  <c:v>4.5</c:v>
                </c:pt>
                <c:pt idx="2949">
                  <c:v>6.6</c:v>
                </c:pt>
                <c:pt idx="2950">
                  <c:v>5.8</c:v>
                </c:pt>
                <c:pt idx="2951">
                  <c:v>7.2</c:v>
                </c:pt>
                <c:pt idx="2952">
                  <c:v>6.7</c:v>
                </c:pt>
                <c:pt idx="2953">
                  <c:v>7.2</c:v>
                </c:pt>
                <c:pt idx="2954">
                  <c:v>6.5</c:v>
                </c:pt>
                <c:pt idx="2955">
                  <c:v>6.7</c:v>
                </c:pt>
                <c:pt idx="2956">
                  <c:v>6.7</c:v>
                </c:pt>
                <c:pt idx="2957">
                  <c:v>8.1</c:v>
                </c:pt>
                <c:pt idx="2958">
                  <c:v>7.4</c:v>
                </c:pt>
                <c:pt idx="2959">
                  <c:v>6.5</c:v>
                </c:pt>
                <c:pt idx="2960">
                  <c:v>7.2</c:v>
                </c:pt>
                <c:pt idx="2961">
                  <c:v>7.7</c:v>
                </c:pt>
                <c:pt idx="2962">
                  <c:v>3.4</c:v>
                </c:pt>
                <c:pt idx="2963">
                  <c:v>7.2</c:v>
                </c:pt>
                <c:pt idx="2964">
                  <c:v>6.7</c:v>
                </c:pt>
                <c:pt idx="2965">
                  <c:v>7.9</c:v>
                </c:pt>
                <c:pt idx="2966">
                  <c:v>6.6</c:v>
                </c:pt>
                <c:pt idx="2967">
                  <c:v>7.2</c:v>
                </c:pt>
                <c:pt idx="2968">
                  <c:v>6.6</c:v>
                </c:pt>
                <c:pt idx="2969">
                  <c:v>7.1</c:v>
                </c:pt>
                <c:pt idx="2970">
                  <c:v>7.4</c:v>
                </c:pt>
                <c:pt idx="2971">
                  <c:v>7.3</c:v>
                </c:pt>
                <c:pt idx="2972">
                  <c:v>7.1</c:v>
                </c:pt>
                <c:pt idx="2973">
                  <c:v>6.7</c:v>
                </c:pt>
                <c:pt idx="2974">
                  <c:v>7.1</c:v>
                </c:pt>
                <c:pt idx="2975">
                  <c:v>7</c:v>
                </c:pt>
                <c:pt idx="2976">
                  <c:v>6.5</c:v>
                </c:pt>
                <c:pt idx="2977">
                  <c:v>7.5</c:v>
                </c:pt>
                <c:pt idx="2978">
                  <c:v>7.5</c:v>
                </c:pt>
                <c:pt idx="2979">
                  <c:v>6.9</c:v>
                </c:pt>
                <c:pt idx="2980">
                  <c:v>6.4</c:v>
                </c:pt>
                <c:pt idx="2981">
                  <c:v>6.7</c:v>
                </c:pt>
                <c:pt idx="2982">
                  <c:v>6.6</c:v>
                </c:pt>
                <c:pt idx="2983">
                  <c:v>6.3</c:v>
                </c:pt>
                <c:pt idx="2984">
                  <c:v>7.6</c:v>
                </c:pt>
                <c:pt idx="2985">
                  <c:v>6.3</c:v>
                </c:pt>
                <c:pt idx="2986">
                  <c:v>8.5</c:v>
                </c:pt>
                <c:pt idx="2987">
                  <c:v>5.9</c:v>
                </c:pt>
                <c:pt idx="2988">
                  <c:v>6.8</c:v>
                </c:pt>
                <c:pt idx="2989">
                  <c:v>7</c:v>
                </c:pt>
                <c:pt idx="2990">
                  <c:v>6.7</c:v>
                </c:pt>
                <c:pt idx="2991">
                  <c:v>7</c:v>
                </c:pt>
                <c:pt idx="2992">
                  <c:v>4.4000000000000004</c:v>
                </c:pt>
                <c:pt idx="2993">
                  <c:v>5.8</c:v>
                </c:pt>
                <c:pt idx="2994">
                  <c:v>7.5</c:v>
                </c:pt>
                <c:pt idx="2995">
                  <c:v>7.9</c:v>
                </c:pt>
                <c:pt idx="2996">
                  <c:v>8</c:v>
                </c:pt>
                <c:pt idx="2997">
                  <c:v>7.3</c:v>
                </c:pt>
                <c:pt idx="2998">
                  <c:v>6.7</c:v>
                </c:pt>
                <c:pt idx="2999">
                  <c:v>6.9</c:v>
                </c:pt>
                <c:pt idx="3000">
                  <c:v>7</c:v>
                </c:pt>
                <c:pt idx="3001">
                  <c:v>6.7</c:v>
                </c:pt>
                <c:pt idx="3002">
                  <c:v>7</c:v>
                </c:pt>
                <c:pt idx="3003">
                  <c:v>6.5</c:v>
                </c:pt>
                <c:pt idx="3004">
                  <c:v>6.7</c:v>
                </c:pt>
                <c:pt idx="3005">
                  <c:v>7.3</c:v>
                </c:pt>
                <c:pt idx="3006">
                  <c:v>6.4</c:v>
                </c:pt>
                <c:pt idx="3007">
                  <c:v>7.3</c:v>
                </c:pt>
                <c:pt idx="3008">
                  <c:v>7.6</c:v>
                </c:pt>
                <c:pt idx="3009">
                  <c:v>5.2</c:v>
                </c:pt>
                <c:pt idx="3010">
                  <c:v>5.9</c:v>
                </c:pt>
                <c:pt idx="3011">
                  <c:v>5.9</c:v>
                </c:pt>
                <c:pt idx="3012">
                  <c:v>7.2</c:v>
                </c:pt>
                <c:pt idx="3013">
                  <c:v>6.6</c:v>
                </c:pt>
                <c:pt idx="3014">
                  <c:v>4.8</c:v>
                </c:pt>
                <c:pt idx="3015">
                  <c:v>4.8</c:v>
                </c:pt>
                <c:pt idx="3016">
                  <c:v>5.8</c:v>
                </c:pt>
                <c:pt idx="3017">
                  <c:v>6.4</c:v>
                </c:pt>
                <c:pt idx="3018">
                  <c:v>6.2</c:v>
                </c:pt>
                <c:pt idx="3019">
                  <c:v>5.0999999999999996</c:v>
                </c:pt>
                <c:pt idx="3020">
                  <c:v>6.8</c:v>
                </c:pt>
                <c:pt idx="3021">
                  <c:v>7.4</c:v>
                </c:pt>
                <c:pt idx="3022">
                  <c:v>7.4</c:v>
                </c:pt>
                <c:pt idx="3023">
                  <c:v>6.2</c:v>
                </c:pt>
                <c:pt idx="3024">
                  <c:v>6.1</c:v>
                </c:pt>
                <c:pt idx="3025">
                  <c:v>5.6</c:v>
                </c:pt>
                <c:pt idx="3026">
                  <c:v>5.6</c:v>
                </c:pt>
                <c:pt idx="3027">
                  <c:v>7.8</c:v>
                </c:pt>
                <c:pt idx="3028">
                  <c:v>7.1</c:v>
                </c:pt>
                <c:pt idx="3029">
                  <c:v>7</c:v>
                </c:pt>
                <c:pt idx="3030">
                  <c:v>6.7</c:v>
                </c:pt>
                <c:pt idx="3031">
                  <c:v>6.2</c:v>
                </c:pt>
                <c:pt idx="3032">
                  <c:v>6.5</c:v>
                </c:pt>
                <c:pt idx="3033">
                  <c:v>6.8</c:v>
                </c:pt>
                <c:pt idx="3034">
                  <c:v>5.2</c:v>
                </c:pt>
                <c:pt idx="3035">
                  <c:v>7.2</c:v>
                </c:pt>
                <c:pt idx="3036">
                  <c:v>5.2</c:v>
                </c:pt>
                <c:pt idx="3037">
                  <c:v>5.6</c:v>
                </c:pt>
                <c:pt idx="3038">
                  <c:v>7.8</c:v>
                </c:pt>
                <c:pt idx="3039">
                  <c:v>7.1</c:v>
                </c:pt>
                <c:pt idx="3040">
                  <c:v>6.4</c:v>
                </c:pt>
                <c:pt idx="3041">
                  <c:v>8.3000000000000007</c:v>
                </c:pt>
                <c:pt idx="3042">
                  <c:v>7</c:v>
                </c:pt>
                <c:pt idx="3043">
                  <c:v>5.6</c:v>
                </c:pt>
                <c:pt idx="3044">
                  <c:v>6.7</c:v>
                </c:pt>
                <c:pt idx="3045">
                  <c:v>6.7</c:v>
                </c:pt>
                <c:pt idx="3046">
                  <c:v>5.5</c:v>
                </c:pt>
                <c:pt idx="3047">
                  <c:v>6.7</c:v>
                </c:pt>
                <c:pt idx="3048">
                  <c:v>8.1999999999999993</c:v>
                </c:pt>
                <c:pt idx="3049">
                  <c:v>7.2</c:v>
                </c:pt>
                <c:pt idx="3050">
                  <c:v>6.7</c:v>
                </c:pt>
                <c:pt idx="3051">
                  <c:v>7</c:v>
                </c:pt>
                <c:pt idx="3052">
                  <c:v>7.2</c:v>
                </c:pt>
                <c:pt idx="3053">
                  <c:v>6.8</c:v>
                </c:pt>
                <c:pt idx="3054">
                  <c:v>6.8</c:v>
                </c:pt>
                <c:pt idx="3055">
                  <c:v>6.8</c:v>
                </c:pt>
                <c:pt idx="3056">
                  <c:v>5.9</c:v>
                </c:pt>
                <c:pt idx="3057">
                  <c:v>7.8</c:v>
                </c:pt>
                <c:pt idx="3058">
                  <c:v>6.7</c:v>
                </c:pt>
                <c:pt idx="3059">
                  <c:v>7.6</c:v>
                </c:pt>
                <c:pt idx="3060">
                  <c:v>6.7</c:v>
                </c:pt>
                <c:pt idx="3061">
                  <c:v>8.1999999999999993</c:v>
                </c:pt>
                <c:pt idx="3062">
                  <c:v>7.3</c:v>
                </c:pt>
                <c:pt idx="3063">
                  <c:v>6.2</c:v>
                </c:pt>
                <c:pt idx="3064">
                  <c:v>7.3</c:v>
                </c:pt>
                <c:pt idx="3065">
                  <c:v>7.6</c:v>
                </c:pt>
                <c:pt idx="3066">
                  <c:v>6</c:v>
                </c:pt>
                <c:pt idx="3067">
                  <c:v>7.4</c:v>
                </c:pt>
                <c:pt idx="3068">
                  <c:v>8</c:v>
                </c:pt>
                <c:pt idx="3069">
                  <c:v>7.6</c:v>
                </c:pt>
                <c:pt idx="3070">
                  <c:v>6.9</c:v>
                </c:pt>
                <c:pt idx="3071">
                  <c:v>7.6</c:v>
                </c:pt>
                <c:pt idx="3072">
                  <c:v>7.1</c:v>
                </c:pt>
                <c:pt idx="3073">
                  <c:v>6.7</c:v>
                </c:pt>
                <c:pt idx="3074">
                  <c:v>7.6</c:v>
                </c:pt>
                <c:pt idx="3075">
                  <c:v>7.3</c:v>
                </c:pt>
                <c:pt idx="3076">
                  <c:v>7.7</c:v>
                </c:pt>
                <c:pt idx="3077">
                  <c:v>7.6</c:v>
                </c:pt>
                <c:pt idx="3078">
                  <c:v>6.3</c:v>
                </c:pt>
                <c:pt idx="3079">
                  <c:v>7.1</c:v>
                </c:pt>
                <c:pt idx="3080">
                  <c:v>6</c:v>
                </c:pt>
                <c:pt idx="3081">
                  <c:v>7.9</c:v>
                </c:pt>
                <c:pt idx="3082">
                  <c:v>7.4</c:v>
                </c:pt>
                <c:pt idx="3083">
                  <c:v>7.7</c:v>
                </c:pt>
                <c:pt idx="3084">
                  <c:v>7.9</c:v>
                </c:pt>
                <c:pt idx="3085">
                  <c:v>8.1</c:v>
                </c:pt>
                <c:pt idx="3086">
                  <c:v>7.9</c:v>
                </c:pt>
                <c:pt idx="3087">
                  <c:v>7.7</c:v>
                </c:pt>
                <c:pt idx="3088">
                  <c:v>6.6</c:v>
                </c:pt>
                <c:pt idx="3089">
                  <c:v>7.1</c:v>
                </c:pt>
                <c:pt idx="3090">
                  <c:v>7.7</c:v>
                </c:pt>
                <c:pt idx="3091">
                  <c:v>6</c:v>
                </c:pt>
                <c:pt idx="3092">
                  <c:v>6.9</c:v>
                </c:pt>
                <c:pt idx="3093">
                  <c:v>5.6</c:v>
                </c:pt>
                <c:pt idx="3094">
                  <c:v>6.7</c:v>
                </c:pt>
                <c:pt idx="3095">
                  <c:v>7.3</c:v>
                </c:pt>
                <c:pt idx="3096">
                  <c:v>6.5</c:v>
                </c:pt>
                <c:pt idx="3097">
                  <c:v>6</c:v>
                </c:pt>
                <c:pt idx="3098">
                  <c:v>5.9</c:v>
                </c:pt>
                <c:pt idx="3099">
                  <c:v>4.0999999999999996</c:v>
                </c:pt>
                <c:pt idx="3100">
                  <c:v>6</c:v>
                </c:pt>
                <c:pt idx="3101">
                  <c:v>3.9</c:v>
                </c:pt>
                <c:pt idx="3102">
                  <c:v>5.5</c:v>
                </c:pt>
                <c:pt idx="3103">
                  <c:v>5.9</c:v>
                </c:pt>
                <c:pt idx="3104">
                  <c:v>5.0999999999999996</c:v>
                </c:pt>
                <c:pt idx="3105">
                  <c:v>5.3</c:v>
                </c:pt>
                <c:pt idx="3106">
                  <c:v>5.9</c:v>
                </c:pt>
                <c:pt idx="3107">
                  <c:v>6.2</c:v>
                </c:pt>
                <c:pt idx="3108">
                  <c:v>5.8</c:v>
                </c:pt>
                <c:pt idx="3109">
                  <c:v>7.2</c:v>
                </c:pt>
                <c:pt idx="3110">
                  <c:v>5.8</c:v>
                </c:pt>
                <c:pt idx="3111">
                  <c:v>7</c:v>
                </c:pt>
                <c:pt idx="3112">
                  <c:v>6.5</c:v>
                </c:pt>
                <c:pt idx="3113">
                  <c:v>5.5</c:v>
                </c:pt>
                <c:pt idx="3114">
                  <c:v>6</c:v>
                </c:pt>
                <c:pt idx="3115">
                  <c:v>4.8</c:v>
                </c:pt>
                <c:pt idx="3116">
                  <c:v>6.6</c:v>
                </c:pt>
                <c:pt idx="3117">
                  <c:v>6</c:v>
                </c:pt>
                <c:pt idx="3118">
                  <c:v>4.7</c:v>
                </c:pt>
                <c:pt idx="3119">
                  <c:v>6.2</c:v>
                </c:pt>
                <c:pt idx="3120">
                  <c:v>7.6</c:v>
                </c:pt>
                <c:pt idx="3121">
                  <c:v>5.6</c:v>
                </c:pt>
                <c:pt idx="3122">
                  <c:v>4.8</c:v>
                </c:pt>
                <c:pt idx="3123">
                  <c:v>6.7</c:v>
                </c:pt>
                <c:pt idx="3124">
                  <c:v>4.8</c:v>
                </c:pt>
                <c:pt idx="3125">
                  <c:v>6.8</c:v>
                </c:pt>
                <c:pt idx="3126">
                  <c:v>5.6</c:v>
                </c:pt>
                <c:pt idx="3127">
                  <c:v>3.8</c:v>
                </c:pt>
                <c:pt idx="3128">
                  <c:v>4</c:v>
                </c:pt>
                <c:pt idx="3129">
                  <c:v>5.6</c:v>
                </c:pt>
                <c:pt idx="3130">
                  <c:v>7</c:v>
                </c:pt>
                <c:pt idx="3131">
                  <c:v>6.2</c:v>
                </c:pt>
                <c:pt idx="3132">
                  <c:v>7.3</c:v>
                </c:pt>
                <c:pt idx="3133">
                  <c:v>6.7</c:v>
                </c:pt>
                <c:pt idx="3134">
                  <c:v>7.5</c:v>
                </c:pt>
                <c:pt idx="3135">
                  <c:v>5</c:v>
                </c:pt>
                <c:pt idx="3136">
                  <c:v>6.3</c:v>
                </c:pt>
                <c:pt idx="3137">
                  <c:v>7</c:v>
                </c:pt>
                <c:pt idx="3138">
                  <c:v>5.8</c:v>
                </c:pt>
                <c:pt idx="3139">
                  <c:v>7.4</c:v>
                </c:pt>
                <c:pt idx="3140">
                  <c:v>5.7</c:v>
                </c:pt>
                <c:pt idx="3141">
                  <c:v>3.5</c:v>
                </c:pt>
                <c:pt idx="3142">
                  <c:v>7.4</c:v>
                </c:pt>
                <c:pt idx="3143">
                  <c:v>7.9</c:v>
                </c:pt>
                <c:pt idx="3144">
                  <c:v>7.7</c:v>
                </c:pt>
                <c:pt idx="3145">
                  <c:v>8.5</c:v>
                </c:pt>
                <c:pt idx="3146">
                  <c:v>7.3</c:v>
                </c:pt>
                <c:pt idx="3147">
                  <c:v>5.7</c:v>
                </c:pt>
                <c:pt idx="3148">
                  <c:v>6.5</c:v>
                </c:pt>
                <c:pt idx="3149">
                  <c:v>6.5</c:v>
                </c:pt>
                <c:pt idx="3150">
                  <c:v>6.4</c:v>
                </c:pt>
                <c:pt idx="3151">
                  <c:v>6.2</c:v>
                </c:pt>
                <c:pt idx="3152">
                  <c:v>7.7</c:v>
                </c:pt>
                <c:pt idx="3153">
                  <c:v>4.9000000000000004</c:v>
                </c:pt>
                <c:pt idx="3154">
                  <c:v>6.5</c:v>
                </c:pt>
                <c:pt idx="3155">
                  <c:v>6.2</c:v>
                </c:pt>
                <c:pt idx="3156">
                  <c:v>6.5</c:v>
                </c:pt>
                <c:pt idx="3157">
                  <c:v>5.3</c:v>
                </c:pt>
                <c:pt idx="3158">
                  <c:v>6.7</c:v>
                </c:pt>
                <c:pt idx="3159">
                  <c:v>5.2</c:v>
                </c:pt>
                <c:pt idx="3160">
                  <c:v>6.1</c:v>
                </c:pt>
                <c:pt idx="3161">
                  <c:v>6.5</c:v>
                </c:pt>
                <c:pt idx="3162">
                  <c:v>7.3</c:v>
                </c:pt>
                <c:pt idx="3163">
                  <c:v>6.9</c:v>
                </c:pt>
                <c:pt idx="3164">
                  <c:v>2.1</c:v>
                </c:pt>
                <c:pt idx="3165">
                  <c:v>6.1</c:v>
                </c:pt>
                <c:pt idx="3166">
                  <c:v>7.6</c:v>
                </c:pt>
                <c:pt idx="3167">
                  <c:v>6.1</c:v>
                </c:pt>
                <c:pt idx="3168">
                  <c:v>7.9</c:v>
                </c:pt>
                <c:pt idx="3169">
                  <c:v>6.9</c:v>
                </c:pt>
                <c:pt idx="3170">
                  <c:v>5.9</c:v>
                </c:pt>
                <c:pt idx="3171">
                  <c:v>7.2</c:v>
                </c:pt>
                <c:pt idx="3172">
                  <c:v>3.9</c:v>
                </c:pt>
                <c:pt idx="3173">
                  <c:v>5.8</c:v>
                </c:pt>
                <c:pt idx="3174">
                  <c:v>7.6</c:v>
                </c:pt>
                <c:pt idx="3175">
                  <c:v>7.6</c:v>
                </c:pt>
                <c:pt idx="3176">
                  <c:v>7</c:v>
                </c:pt>
                <c:pt idx="3177">
                  <c:v>6.6</c:v>
                </c:pt>
                <c:pt idx="3178">
                  <c:v>7.4</c:v>
                </c:pt>
                <c:pt idx="3179">
                  <c:v>6.9</c:v>
                </c:pt>
                <c:pt idx="3180">
                  <c:v>7.5</c:v>
                </c:pt>
                <c:pt idx="3181">
                  <c:v>7.3</c:v>
                </c:pt>
                <c:pt idx="3182">
                  <c:v>7.8</c:v>
                </c:pt>
                <c:pt idx="3183">
                  <c:v>7.1</c:v>
                </c:pt>
                <c:pt idx="3184">
                  <c:v>7.6</c:v>
                </c:pt>
                <c:pt idx="3185">
                  <c:v>5.4</c:v>
                </c:pt>
                <c:pt idx="3186">
                  <c:v>8.4</c:v>
                </c:pt>
                <c:pt idx="3187">
                  <c:v>5.0999999999999996</c:v>
                </c:pt>
                <c:pt idx="3188">
                  <c:v>6.4</c:v>
                </c:pt>
                <c:pt idx="3189">
                  <c:v>6.8</c:v>
                </c:pt>
                <c:pt idx="3190">
                  <c:v>7.2</c:v>
                </c:pt>
                <c:pt idx="3191">
                  <c:v>6.3</c:v>
                </c:pt>
                <c:pt idx="3192">
                  <c:v>6.5</c:v>
                </c:pt>
                <c:pt idx="3193">
                  <c:v>6.8</c:v>
                </c:pt>
                <c:pt idx="3194">
                  <c:v>7</c:v>
                </c:pt>
                <c:pt idx="3195">
                  <c:v>6</c:v>
                </c:pt>
                <c:pt idx="3196">
                  <c:v>7.5</c:v>
                </c:pt>
                <c:pt idx="3197">
                  <c:v>6.1</c:v>
                </c:pt>
                <c:pt idx="3198">
                  <c:v>7.6</c:v>
                </c:pt>
                <c:pt idx="3199">
                  <c:v>6.3</c:v>
                </c:pt>
                <c:pt idx="3200">
                  <c:v>7.1</c:v>
                </c:pt>
                <c:pt idx="3201">
                  <c:v>5.2</c:v>
                </c:pt>
                <c:pt idx="3202">
                  <c:v>7.1</c:v>
                </c:pt>
                <c:pt idx="3203">
                  <c:v>7.7</c:v>
                </c:pt>
                <c:pt idx="3204">
                  <c:v>7.8</c:v>
                </c:pt>
                <c:pt idx="3205">
                  <c:v>7.4</c:v>
                </c:pt>
                <c:pt idx="3206">
                  <c:v>5.5</c:v>
                </c:pt>
                <c:pt idx="3207">
                  <c:v>7.9</c:v>
                </c:pt>
                <c:pt idx="3208">
                  <c:v>7.4</c:v>
                </c:pt>
                <c:pt idx="3209">
                  <c:v>6.6</c:v>
                </c:pt>
                <c:pt idx="3210">
                  <c:v>7.2</c:v>
                </c:pt>
                <c:pt idx="3211">
                  <c:v>6</c:v>
                </c:pt>
                <c:pt idx="3212">
                  <c:v>7</c:v>
                </c:pt>
                <c:pt idx="3213">
                  <c:v>6.2</c:v>
                </c:pt>
                <c:pt idx="3214">
                  <c:v>8.5</c:v>
                </c:pt>
                <c:pt idx="3215">
                  <c:v>6.2</c:v>
                </c:pt>
                <c:pt idx="3216">
                  <c:v>5.9</c:v>
                </c:pt>
                <c:pt idx="3217">
                  <c:v>7.1</c:v>
                </c:pt>
                <c:pt idx="3218">
                  <c:v>6.6</c:v>
                </c:pt>
                <c:pt idx="3219">
                  <c:v>7.7</c:v>
                </c:pt>
                <c:pt idx="3220">
                  <c:v>7.3</c:v>
                </c:pt>
                <c:pt idx="3221">
                  <c:v>7.3</c:v>
                </c:pt>
                <c:pt idx="3222">
                  <c:v>6.3</c:v>
                </c:pt>
                <c:pt idx="3223">
                  <c:v>7.5</c:v>
                </c:pt>
                <c:pt idx="3224">
                  <c:v>6.2</c:v>
                </c:pt>
                <c:pt idx="3225">
                  <c:v>7.8</c:v>
                </c:pt>
                <c:pt idx="3226">
                  <c:v>6</c:v>
                </c:pt>
                <c:pt idx="3227">
                  <c:v>7.2</c:v>
                </c:pt>
                <c:pt idx="3228">
                  <c:v>6.8</c:v>
                </c:pt>
                <c:pt idx="3229">
                  <c:v>8.1</c:v>
                </c:pt>
                <c:pt idx="3230">
                  <c:v>6.9</c:v>
                </c:pt>
                <c:pt idx="3231">
                  <c:v>6.1</c:v>
                </c:pt>
                <c:pt idx="3232">
                  <c:v>6.4</c:v>
                </c:pt>
                <c:pt idx="3233">
                  <c:v>6.3</c:v>
                </c:pt>
                <c:pt idx="3234">
                  <c:v>7.1</c:v>
                </c:pt>
                <c:pt idx="3235">
                  <c:v>6.9</c:v>
                </c:pt>
                <c:pt idx="3236">
                  <c:v>5.9</c:v>
                </c:pt>
                <c:pt idx="3237">
                  <c:v>5.9</c:v>
                </c:pt>
                <c:pt idx="3238">
                  <c:v>4.9000000000000004</c:v>
                </c:pt>
                <c:pt idx="3239">
                  <c:v>4.5999999999999996</c:v>
                </c:pt>
                <c:pt idx="3240">
                  <c:v>8</c:v>
                </c:pt>
                <c:pt idx="3241">
                  <c:v>5.9</c:v>
                </c:pt>
                <c:pt idx="3242">
                  <c:v>6.4</c:v>
                </c:pt>
                <c:pt idx="3243">
                  <c:v>6.8</c:v>
                </c:pt>
                <c:pt idx="3244">
                  <c:v>7.5</c:v>
                </c:pt>
                <c:pt idx="3245">
                  <c:v>8.1999999999999993</c:v>
                </c:pt>
                <c:pt idx="3246">
                  <c:v>8.4</c:v>
                </c:pt>
                <c:pt idx="3247">
                  <c:v>7</c:v>
                </c:pt>
                <c:pt idx="3248">
                  <c:v>5.5</c:v>
                </c:pt>
                <c:pt idx="3249">
                  <c:v>7.5</c:v>
                </c:pt>
                <c:pt idx="3250">
                  <c:v>8.1999999999999993</c:v>
                </c:pt>
                <c:pt idx="3251">
                  <c:v>7.7</c:v>
                </c:pt>
                <c:pt idx="3252">
                  <c:v>7.3</c:v>
                </c:pt>
                <c:pt idx="3253">
                  <c:v>7.3</c:v>
                </c:pt>
                <c:pt idx="3254">
                  <c:v>6.9</c:v>
                </c:pt>
                <c:pt idx="3255">
                  <c:v>5.7</c:v>
                </c:pt>
                <c:pt idx="3256">
                  <c:v>6.1</c:v>
                </c:pt>
                <c:pt idx="3257">
                  <c:v>7.7</c:v>
                </c:pt>
                <c:pt idx="3258">
                  <c:v>5.0999999999999996</c:v>
                </c:pt>
                <c:pt idx="3259">
                  <c:v>7.3</c:v>
                </c:pt>
                <c:pt idx="3260">
                  <c:v>7</c:v>
                </c:pt>
                <c:pt idx="3261">
                  <c:v>6.4</c:v>
                </c:pt>
                <c:pt idx="3262">
                  <c:v>4.0999999999999996</c:v>
                </c:pt>
                <c:pt idx="3263">
                  <c:v>5.5</c:v>
                </c:pt>
                <c:pt idx="3264">
                  <c:v>6.7</c:v>
                </c:pt>
                <c:pt idx="3265">
                  <c:v>5.9</c:v>
                </c:pt>
                <c:pt idx="3266">
                  <c:v>6.9</c:v>
                </c:pt>
                <c:pt idx="3267">
                  <c:v>5.6</c:v>
                </c:pt>
                <c:pt idx="3268">
                  <c:v>7.3</c:v>
                </c:pt>
                <c:pt idx="3269">
                  <c:v>7.2</c:v>
                </c:pt>
                <c:pt idx="3270">
                  <c:v>7.1</c:v>
                </c:pt>
                <c:pt idx="3271">
                  <c:v>7.6</c:v>
                </c:pt>
                <c:pt idx="3272">
                  <c:v>6.8</c:v>
                </c:pt>
                <c:pt idx="3273">
                  <c:v>7.9</c:v>
                </c:pt>
                <c:pt idx="3274">
                  <c:v>6.6</c:v>
                </c:pt>
                <c:pt idx="3275">
                  <c:v>7.4</c:v>
                </c:pt>
                <c:pt idx="3276">
                  <c:v>5.9</c:v>
                </c:pt>
                <c:pt idx="3277">
                  <c:v>6.1</c:v>
                </c:pt>
                <c:pt idx="3278">
                  <c:v>7.1</c:v>
                </c:pt>
                <c:pt idx="3279">
                  <c:v>7.1</c:v>
                </c:pt>
                <c:pt idx="3280">
                  <c:v>7.8</c:v>
                </c:pt>
                <c:pt idx="3281">
                  <c:v>6.7</c:v>
                </c:pt>
                <c:pt idx="3282">
                  <c:v>7.3</c:v>
                </c:pt>
                <c:pt idx="3283">
                  <c:v>6.5</c:v>
                </c:pt>
                <c:pt idx="3284">
                  <c:v>7.6</c:v>
                </c:pt>
                <c:pt idx="3285">
                  <c:v>7.7</c:v>
                </c:pt>
                <c:pt idx="3286">
                  <c:v>5.0999999999999996</c:v>
                </c:pt>
                <c:pt idx="3287">
                  <c:v>7.2</c:v>
                </c:pt>
                <c:pt idx="3288">
                  <c:v>7.5</c:v>
                </c:pt>
                <c:pt idx="3289">
                  <c:v>6.7</c:v>
                </c:pt>
                <c:pt idx="3290">
                  <c:v>7.6</c:v>
                </c:pt>
                <c:pt idx="3291">
                  <c:v>6.3</c:v>
                </c:pt>
                <c:pt idx="3292">
                  <c:v>5.3</c:v>
                </c:pt>
                <c:pt idx="3293">
                  <c:v>7.5</c:v>
                </c:pt>
                <c:pt idx="3294">
                  <c:v>5.6</c:v>
                </c:pt>
                <c:pt idx="3295">
                  <c:v>5.9</c:v>
                </c:pt>
                <c:pt idx="3296">
                  <c:v>7.7</c:v>
                </c:pt>
                <c:pt idx="3297">
                  <c:v>7.2</c:v>
                </c:pt>
                <c:pt idx="3298">
                  <c:v>7.2</c:v>
                </c:pt>
                <c:pt idx="3299">
                  <c:v>6.6</c:v>
                </c:pt>
                <c:pt idx="3300">
                  <c:v>6.8</c:v>
                </c:pt>
                <c:pt idx="3301">
                  <c:v>7.9</c:v>
                </c:pt>
                <c:pt idx="3302">
                  <c:v>7</c:v>
                </c:pt>
                <c:pt idx="3303">
                  <c:v>5.0999999999999996</c:v>
                </c:pt>
                <c:pt idx="3304">
                  <c:v>6.8</c:v>
                </c:pt>
                <c:pt idx="3305">
                  <c:v>8</c:v>
                </c:pt>
                <c:pt idx="3306">
                  <c:v>5.9</c:v>
                </c:pt>
                <c:pt idx="3307">
                  <c:v>7.6</c:v>
                </c:pt>
                <c:pt idx="3308">
                  <c:v>7.7</c:v>
                </c:pt>
                <c:pt idx="3309">
                  <c:v>7.4</c:v>
                </c:pt>
                <c:pt idx="3310">
                  <c:v>6.5</c:v>
                </c:pt>
                <c:pt idx="3311">
                  <c:v>7.3</c:v>
                </c:pt>
                <c:pt idx="3312">
                  <c:v>8</c:v>
                </c:pt>
                <c:pt idx="3313">
                  <c:v>6.7</c:v>
                </c:pt>
                <c:pt idx="3314">
                  <c:v>7.8</c:v>
                </c:pt>
                <c:pt idx="3315">
                  <c:v>7.1</c:v>
                </c:pt>
                <c:pt idx="3316">
                  <c:v>7.4</c:v>
                </c:pt>
                <c:pt idx="3317">
                  <c:v>6.9</c:v>
                </c:pt>
                <c:pt idx="3318">
                  <c:v>7.5</c:v>
                </c:pt>
                <c:pt idx="3319">
                  <c:v>7.8</c:v>
                </c:pt>
                <c:pt idx="3320">
                  <c:v>7.4</c:v>
                </c:pt>
                <c:pt idx="3321">
                  <c:v>7</c:v>
                </c:pt>
                <c:pt idx="3322">
                  <c:v>7.1</c:v>
                </c:pt>
                <c:pt idx="3323">
                  <c:v>7.2</c:v>
                </c:pt>
                <c:pt idx="3324">
                  <c:v>7.2</c:v>
                </c:pt>
                <c:pt idx="3325">
                  <c:v>6.7</c:v>
                </c:pt>
                <c:pt idx="3326">
                  <c:v>6.7</c:v>
                </c:pt>
                <c:pt idx="3327">
                  <c:v>7.9</c:v>
                </c:pt>
                <c:pt idx="3328">
                  <c:v>6.9</c:v>
                </c:pt>
                <c:pt idx="3329">
                  <c:v>6.5</c:v>
                </c:pt>
                <c:pt idx="3330">
                  <c:v>7.3</c:v>
                </c:pt>
                <c:pt idx="3331">
                  <c:v>7.6</c:v>
                </c:pt>
                <c:pt idx="3332">
                  <c:v>7.2</c:v>
                </c:pt>
                <c:pt idx="3333">
                  <c:v>6.7</c:v>
                </c:pt>
                <c:pt idx="3334">
                  <c:v>6.8</c:v>
                </c:pt>
                <c:pt idx="3335">
                  <c:v>7.7</c:v>
                </c:pt>
                <c:pt idx="3336">
                  <c:v>7.2</c:v>
                </c:pt>
                <c:pt idx="3337">
                  <c:v>6.7</c:v>
                </c:pt>
                <c:pt idx="3338">
                  <c:v>6.2</c:v>
                </c:pt>
                <c:pt idx="3339">
                  <c:v>6.9</c:v>
                </c:pt>
                <c:pt idx="3340">
                  <c:v>6.1</c:v>
                </c:pt>
                <c:pt idx="3341">
                  <c:v>7.3</c:v>
                </c:pt>
                <c:pt idx="3342">
                  <c:v>7.1</c:v>
                </c:pt>
                <c:pt idx="3343">
                  <c:v>7.6</c:v>
                </c:pt>
                <c:pt idx="3344">
                  <c:v>6.2</c:v>
                </c:pt>
                <c:pt idx="3345">
                  <c:v>7.4</c:v>
                </c:pt>
                <c:pt idx="3346">
                  <c:v>7.4</c:v>
                </c:pt>
                <c:pt idx="3347">
                  <c:v>7.9</c:v>
                </c:pt>
                <c:pt idx="3348">
                  <c:v>7.8</c:v>
                </c:pt>
                <c:pt idx="3349">
                  <c:v>8.1</c:v>
                </c:pt>
                <c:pt idx="3350">
                  <c:v>7.6</c:v>
                </c:pt>
                <c:pt idx="3351">
                  <c:v>8</c:v>
                </c:pt>
                <c:pt idx="3352">
                  <c:v>6.9</c:v>
                </c:pt>
                <c:pt idx="3353">
                  <c:v>6.6</c:v>
                </c:pt>
                <c:pt idx="3354">
                  <c:v>6.8</c:v>
                </c:pt>
                <c:pt idx="3355">
                  <c:v>6.8</c:v>
                </c:pt>
                <c:pt idx="3356">
                  <c:v>7.8</c:v>
                </c:pt>
                <c:pt idx="3357">
                  <c:v>6.9</c:v>
                </c:pt>
                <c:pt idx="3358">
                  <c:v>7.4</c:v>
                </c:pt>
                <c:pt idx="3359">
                  <c:v>6.9</c:v>
                </c:pt>
                <c:pt idx="3360">
                  <c:v>7.2</c:v>
                </c:pt>
                <c:pt idx="3361">
                  <c:v>7.2</c:v>
                </c:pt>
                <c:pt idx="3362">
                  <c:v>6.5</c:v>
                </c:pt>
                <c:pt idx="3363">
                  <c:v>6.7</c:v>
                </c:pt>
                <c:pt idx="3364">
                  <c:v>7.7</c:v>
                </c:pt>
                <c:pt idx="3365">
                  <c:v>6.5</c:v>
                </c:pt>
                <c:pt idx="3366">
                  <c:v>8</c:v>
                </c:pt>
                <c:pt idx="3367">
                  <c:v>7.2</c:v>
                </c:pt>
                <c:pt idx="3368">
                  <c:v>7.5</c:v>
                </c:pt>
                <c:pt idx="3369">
                  <c:v>7</c:v>
                </c:pt>
                <c:pt idx="3370">
                  <c:v>6.3</c:v>
                </c:pt>
                <c:pt idx="3371">
                  <c:v>5.9</c:v>
                </c:pt>
                <c:pt idx="3372">
                  <c:v>5.9</c:v>
                </c:pt>
                <c:pt idx="3373">
                  <c:v>6.5</c:v>
                </c:pt>
                <c:pt idx="3374">
                  <c:v>6.8</c:v>
                </c:pt>
                <c:pt idx="3375">
                  <c:v>5.6</c:v>
                </c:pt>
                <c:pt idx="3376">
                  <c:v>7.2</c:v>
                </c:pt>
                <c:pt idx="3377">
                  <c:v>7.3</c:v>
                </c:pt>
                <c:pt idx="3378">
                  <c:v>6.7</c:v>
                </c:pt>
                <c:pt idx="3379">
                  <c:v>7.7</c:v>
                </c:pt>
                <c:pt idx="3380">
                  <c:v>6.9</c:v>
                </c:pt>
                <c:pt idx="3381">
                  <c:v>6.2</c:v>
                </c:pt>
                <c:pt idx="3382">
                  <c:v>6.5</c:v>
                </c:pt>
                <c:pt idx="3383">
                  <c:v>7.4</c:v>
                </c:pt>
                <c:pt idx="3384">
                  <c:v>6.2</c:v>
                </c:pt>
                <c:pt idx="3385">
                  <c:v>4.3</c:v>
                </c:pt>
                <c:pt idx="3386">
                  <c:v>7.1</c:v>
                </c:pt>
                <c:pt idx="3387">
                  <c:v>8</c:v>
                </c:pt>
                <c:pt idx="3388">
                  <c:v>7.2</c:v>
                </c:pt>
                <c:pt idx="3389">
                  <c:v>8.1</c:v>
                </c:pt>
                <c:pt idx="3390">
                  <c:v>6.8</c:v>
                </c:pt>
                <c:pt idx="3391">
                  <c:v>7.5</c:v>
                </c:pt>
                <c:pt idx="3392">
                  <c:v>6.5</c:v>
                </c:pt>
                <c:pt idx="3393">
                  <c:v>5.8</c:v>
                </c:pt>
                <c:pt idx="3394">
                  <c:v>7.5</c:v>
                </c:pt>
                <c:pt idx="3395">
                  <c:v>6.5</c:v>
                </c:pt>
                <c:pt idx="3396">
                  <c:v>6.9</c:v>
                </c:pt>
                <c:pt idx="3397">
                  <c:v>7.5</c:v>
                </c:pt>
                <c:pt idx="3398">
                  <c:v>7.3</c:v>
                </c:pt>
                <c:pt idx="3399">
                  <c:v>7.7</c:v>
                </c:pt>
                <c:pt idx="3400">
                  <c:v>8</c:v>
                </c:pt>
                <c:pt idx="3401">
                  <c:v>8.3000000000000007</c:v>
                </c:pt>
                <c:pt idx="3402">
                  <c:v>7.1</c:v>
                </c:pt>
                <c:pt idx="3403">
                  <c:v>5.5</c:v>
                </c:pt>
                <c:pt idx="3404">
                  <c:v>5.5</c:v>
                </c:pt>
                <c:pt idx="3405">
                  <c:v>7.9</c:v>
                </c:pt>
                <c:pt idx="3406">
                  <c:v>6.7</c:v>
                </c:pt>
                <c:pt idx="3407">
                  <c:v>7.8</c:v>
                </c:pt>
                <c:pt idx="3408">
                  <c:v>5.3</c:v>
                </c:pt>
                <c:pt idx="3409">
                  <c:v>7.1</c:v>
                </c:pt>
                <c:pt idx="3410">
                  <c:v>8.1</c:v>
                </c:pt>
                <c:pt idx="3411">
                  <c:v>5.8</c:v>
                </c:pt>
                <c:pt idx="3412">
                  <c:v>5.3</c:v>
                </c:pt>
                <c:pt idx="3413">
                  <c:v>5.5</c:v>
                </c:pt>
                <c:pt idx="3414">
                  <c:v>6.4</c:v>
                </c:pt>
                <c:pt idx="3415">
                  <c:v>7</c:v>
                </c:pt>
                <c:pt idx="3416">
                  <c:v>7.1</c:v>
                </c:pt>
                <c:pt idx="3417">
                  <c:v>6.8</c:v>
                </c:pt>
                <c:pt idx="3418">
                  <c:v>7.2</c:v>
                </c:pt>
                <c:pt idx="3419">
                  <c:v>7.7</c:v>
                </c:pt>
                <c:pt idx="3420">
                  <c:v>8.1</c:v>
                </c:pt>
                <c:pt idx="3421">
                  <c:v>7.5</c:v>
                </c:pt>
                <c:pt idx="3422">
                  <c:v>6.9</c:v>
                </c:pt>
                <c:pt idx="3423">
                  <c:v>6.8</c:v>
                </c:pt>
                <c:pt idx="3424">
                  <c:v>8.1999999999999993</c:v>
                </c:pt>
                <c:pt idx="3425">
                  <c:v>7.2</c:v>
                </c:pt>
                <c:pt idx="3426">
                  <c:v>6.3</c:v>
                </c:pt>
                <c:pt idx="3427">
                  <c:v>6.9</c:v>
                </c:pt>
                <c:pt idx="3428">
                  <c:v>6.8</c:v>
                </c:pt>
                <c:pt idx="3429">
                  <c:v>7</c:v>
                </c:pt>
                <c:pt idx="3430">
                  <c:v>6.8</c:v>
                </c:pt>
                <c:pt idx="3431">
                  <c:v>6.5</c:v>
                </c:pt>
                <c:pt idx="3432">
                  <c:v>7.9</c:v>
                </c:pt>
                <c:pt idx="3433">
                  <c:v>6</c:v>
                </c:pt>
                <c:pt idx="3434">
                  <c:v>8.1</c:v>
                </c:pt>
                <c:pt idx="3435">
                  <c:v>6.1</c:v>
                </c:pt>
                <c:pt idx="3436">
                  <c:v>6.6</c:v>
                </c:pt>
                <c:pt idx="3437">
                  <c:v>6.7</c:v>
                </c:pt>
                <c:pt idx="3438">
                  <c:v>6.6</c:v>
                </c:pt>
                <c:pt idx="3439">
                  <c:v>6</c:v>
                </c:pt>
                <c:pt idx="3440">
                  <c:v>6.5</c:v>
                </c:pt>
                <c:pt idx="3441">
                  <c:v>6.2</c:v>
                </c:pt>
                <c:pt idx="3442">
                  <c:v>6.7</c:v>
                </c:pt>
                <c:pt idx="3443">
                  <c:v>7</c:v>
                </c:pt>
                <c:pt idx="3444">
                  <c:v>6.5</c:v>
                </c:pt>
                <c:pt idx="3445">
                  <c:v>5.6</c:v>
                </c:pt>
                <c:pt idx="3446">
                  <c:v>6.2</c:v>
                </c:pt>
                <c:pt idx="3447">
                  <c:v>7.6</c:v>
                </c:pt>
                <c:pt idx="3448">
                  <c:v>7.6</c:v>
                </c:pt>
                <c:pt idx="3449">
                  <c:v>6.8</c:v>
                </c:pt>
                <c:pt idx="3450">
                  <c:v>7.3</c:v>
                </c:pt>
                <c:pt idx="3451">
                  <c:v>6.8</c:v>
                </c:pt>
                <c:pt idx="3452">
                  <c:v>6.2</c:v>
                </c:pt>
                <c:pt idx="3453">
                  <c:v>7.1</c:v>
                </c:pt>
                <c:pt idx="3454">
                  <c:v>6.6</c:v>
                </c:pt>
                <c:pt idx="3455">
                  <c:v>5.4</c:v>
                </c:pt>
                <c:pt idx="3456">
                  <c:v>6.9</c:v>
                </c:pt>
                <c:pt idx="3457">
                  <c:v>6.1</c:v>
                </c:pt>
                <c:pt idx="3458">
                  <c:v>8</c:v>
                </c:pt>
                <c:pt idx="3459">
                  <c:v>6</c:v>
                </c:pt>
                <c:pt idx="3460">
                  <c:v>7.1</c:v>
                </c:pt>
                <c:pt idx="3461">
                  <c:v>6.8</c:v>
                </c:pt>
                <c:pt idx="3462">
                  <c:v>6.6</c:v>
                </c:pt>
                <c:pt idx="3463">
                  <c:v>6.8</c:v>
                </c:pt>
                <c:pt idx="3464">
                  <c:v>5</c:v>
                </c:pt>
                <c:pt idx="3465">
                  <c:v>5.9</c:v>
                </c:pt>
                <c:pt idx="3466">
                  <c:v>6.3</c:v>
                </c:pt>
                <c:pt idx="3467">
                  <c:v>7</c:v>
                </c:pt>
                <c:pt idx="3468">
                  <c:v>7</c:v>
                </c:pt>
                <c:pt idx="3469">
                  <c:v>7.5</c:v>
                </c:pt>
                <c:pt idx="3470">
                  <c:v>6.9</c:v>
                </c:pt>
                <c:pt idx="3471">
                  <c:v>5.2</c:v>
                </c:pt>
                <c:pt idx="3472">
                  <c:v>7.7</c:v>
                </c:pt>
                <c:pt idx="3473">
                  <c:v>7.4</c:v>
                </c:pt>
                <c:pt idx="3474">
                  <c:v>7</c:v>
                </c:pt>
                <c:pt idx="3475">
                  <c:v>8.5</c:v>
                </c:pt>
                <c:pt idx="3476">
                  <c:v>8.1</c:v>
                </c:pt>
                <c:pt idx="3477">
                  <c:v>6.4</c:v>
                </c:pt>
                <c:pt idx="3478">
                  <c:v>6.5</c:v>
                </c:pt>
                <c:pt idx="3479">
                  <c:v>3.9</c:v>
                </c:pt>
                <c:pt idx="3480">
                  <c:v>6.2</c:v>
                </c:pt>
                <c:pt idx="3481">
                  <c:v>7.8</c:v>
                </c:pt>
                <c:pt idx="3482">
                  <c:v>7.2</c:v>
                </c:pt>
                <c:pt idx="3483">
                  <c:v>6.1</c:v>
                </c:pt>
                <c:pt idx="3484">
                  <c:v>6.3</c:v>
                </c:pt>
                <c:pt idx="3485">
                  <c:v>7.6</c:v>
                </c:pt>
                <c:pt idx="3486">
                  <c:v>8.5</c:v>
                </c:pt>
                <c:pt idx="3487">
                  <c:v>6.5</c:v>
                </c:pt>
                <c:pt idx="3488">
                  <c:v>7.1</c:v>
                </c:pt>
                <c:pt idx="3489">
                  <c:v>7.4</c:v>
                </c:pt>
                <c:pt idx="3490">
                  <c:v>7.1</c:v>
                </c:pt>
                <c:pt idx="3491">
                  <c:v>7.6</c:v>
                </c:pt>
                <c:pt idx="3492">
                  <c:v>6.5</c:v>
                </c:pt>
                <c:pt idx="3493">
                  <c:v>7.5</c:v>
                </c:pt>
                <c:pt idx="3494">
                  <c:v>7.8</c:v>
                </c:pt>
                <c:pt idx="3495">
                  <c:v>7.5</c:v>
                </c:pt>
                <c:pt idx="3496">
                  <c:v>8.1</c:v>
                </c:pt>
                <c:pt idx="3497">
                  <c:v>8.5</c:v>
                </c:pt>
                <c:pt idx="3498">
                  <c:v>6.6</c:v>
                </c:pt>
                <c:pt idx="3499">
                  <c:v>8.3000000000000007</c:v>
                </c:pt>
                <c:pt idx="3500">
                  <c:v>6.6</c:v>
                </c:pt>
                <c:pt idx="3501">
                  <c:v>5.7</c:v>
                </c:pt>
                <c:pt idx="3502">
                  <c:v>5.9</c:v>
                </c:pt>
                <c:pt idx="3503">
                  <c:v>7.9</c:v>
                </c:pt>
                <c:pt idx="3504">
                  <c:v>7.4</c:v>
                </c:pt>
                <c:pt idx="3505">
                  <c:v>6.8</c:v>
                </c:pt>
                <c:pt idx="3506">
                  <c:v>6.8</c:v>
                </c:pt>
                <c:pt idx="3507">
                  <c:v>6.2</c:v>
                </c:pt>
                <c:pt idx="3508">
                  <c:v>5.7</c:v>
                </c:pt>
                <c:pt idx="3509">
                  <c:v>5.7</c:v>
                </c:pt>
                <c:pt idx="3510">
                  <c:v>6.6</c:v>
                </c:pt>
                <c:pt idx="3511">
                  <c:v>7.4</c:v>
                </c:pt>
                <c:pt idx="3512">
                  <c:v>6.5</c:v>
                </c:pt>
                <c:pt idx="3513">
                  <c:v>4.4000000000000004</c:v>
                </c:pt>
                <c:pt idx="3514">
                  <c:v>5.4</c:v>
                </c:pt>
                <c:pt idx="3515">
                  <c:v>5.3</c:v>
                </c:pt>
                <c:pt idx="3516">
                  <c:v>6.7</c:v>
                </c:pt>
                <c:pt idx="3517">
                  <c:v>6.8</c:v>
                </c:pt>
                <c:pt idx="3518">
                  <c:v>7</c:v>
                </c:pt>
                <c:pt idx="3519">
                  <c:v>6.1</c:v>
                </c:pt>
                <c:pt idx="3520">
                  <c:v>6</c:v>
                </c:pt>
                <c:pt idx="3521">
                  <c:v>4.9000000000000004</c:v>
                </c:pt>
                <c:pt idx="3522">
                  <c:v>5.4</c:v>
                </c:pt>
                <c:pt idx="3523">
                  <c:v>7</c:v>
                </c:pt>
                <c:pt idx="3524">
                  <c:v>6.4</c:v>
                </c:pt>
                <c:pt idx="3525">
                  <c:v>6.7</c:v>
                </c:pt>
                <c:pt idx="3526">
                  <c:v>6.8</c:v>
                </c:pt>
                <c:pt idx="3527">
                  <c:v>7.5</c:v>
                </c:pt>
                <c:pt idx="3528">
                  <c:v>5.0999999999999996</c:v>
                </c:pt>
                <c:pt idx="3529">
                  <c:v>6.5</c:v>
                </c:pt>
                <c:pt idx="3530">
                  <c:v>5.6</c:v>
                </c:pt>
                <c:pt idx="3531">
                  <c:v>7.6</c:v>
                </c:pt>
                <c:pt idx="3532">
                  <c:v>5.7</c:v>
                </c:pt>
                <c:pt idx="3533">
                  <c:v>7.1</c:v>
                </c:pt>
                <c:pt idx="3534">
                  <c:v>6.1</c:v>
                </c:pt>
                <c:pt idx="3535">
                  <c:v>6.6</c:v>
                </c:pt>
                <c:pt idx="3536">
                  <c:v>5</c:v>
                </c:pt>
                <c:pt idx="3537">
                  <c:v>4.3</c:v>
                </c:pt>
                <c:pt idx="3538">
                  <c:v>6.9</c:v>
                </c:pt>
                <c:pt idx="3539">
                  <c:v>7.9</c:v>
                </c:pt>
                <c:pt idx="3540">
                  <c:v>6.5</c:v>
                </c:pt>
                <c:pt idx="3541">
                  <c:v>5.2</c:v>
                </c:pt>
                <c:pt idx="3542">
                  <c:v>5.9</c:v>
                </c:pt>
                <c:pt idx="3543">
                  <c:v>7.5</c:v>
                </c:pt>
                <c:pt idx="3544">
                  <c:v>5.3</c:v>
                </c:pt>
                <c:pt idx="3545">
                  <c:v>6.2</c:v>
                </c:pt>
                <c:pt idx="3546">
                  <c:v>6.6</c:v>
                </c:pt>
                <c:pt idx="3547">
                  <c:v>5.8</c:v>
                </c:pt>
                <c:pt idx="3548">
                  <c:v>5.6</c:v>
                </c:pt>
                <c:pt idx="3549">
                  <c:v>5.9</c:v>
                </c:pt>
                <c:pt idx="3550">
                  <c:v>5.5</c:v>
                </c:pt>
                <c:pt idx="3551">
                  <c:v>5.5</c:v>
                </c:pt>
                <c:pt idx="3552">
                  <c:v>6.2</c:v>
                </c:pt>
                <c:pt idx="3553">
                  <c:v>6.4</c:v>
                </c:pt>
                <c:pt idx="3554">
                  <c:v>6.5</c:v>
                </c:pt>
                <c:pt idx="3555">
                  <c:v>5.9</c:v>
                </c:pt>
                <c:pt idx="3556">
                  <c:v>4.9000000000000004</c:v>
                </c:pt>
                <c:pt idx="3557">
                  <c:v>5.0999999999999996</c:v>
                </c:pt>
                <c:pt idx="3558">
                  <c:v>7.2</c:v>
                </c:pt>
                <c:pt idx="3559">
                  <c:v>8</c:v>
                </c:pt>
                <c:pt idx="3560">
                  <c:v>5.4</c:v>
                </c:pt>
                <c:pt idx="3561">
                  <c:v>4.5</c:v>
                </c:pt>
                <c:pt idx="3562">
                  <c:v>6.1</c:v>
                </c:pt>
                <c:pt idx="3563">
                  <c:v>5.4</c:v>
                </c:pt>
                <c:pt idx="3564">
                  <c:v>6</c:v>
                </c:pt>
                <c:pt idx="3565">
                  <c:v>6.6</c:v>
                </c:pt>
                <c:pt idx="3566">
                  <c:v>6.9</c:v>
                </c:pt>
                <c:pt idx="3567">
                  <c:v>5.8</c:v>
                </c:pt>
                <c:pt idx="3568">
                  <c:v>4.5999999999999996</c:v>
                </c:pt>
                <c:pt idx="3569">
                  <c:v>5.9</c:v>
                </c:pt>
                <c:pt idx="3570">
                  <c:v>5</c:v>
                </c:pt>
                <c:pt idx="3571">
                  <c:v>5.7</c:v>
                </c:pt>
                <c:pt idx="3572">
                  <c:v>6.8</c:v>
                </c:pt>
                <c:pt idx="3573">
                  <c:v>5.3</c:v>
                </c:pt>
                <c:pt idx="3574">
                  <c:v>5.7</c:v>
                </c:pt>
                <c:pt idx="3575">
                  <c:v>7.5</c:v>
                </c:pt>
                <c:pt idx="3576">
                  <c:v>6.6</c:v>
                </c:pt>
                <c:pt idx="3577">
                  <c:v>4.2</c:v>
                </c:pt>
                <c:pt idx="3578">
                  <c:v>6.4</c:v>
                </c:pt>
                <c:pt idx="3579">
                  <c:v>5.5</c:v>
                </c:pt>
                <c:pt idx="3580">
                  <c:v>5.3</c:v>
                </c:pt>
                <c:pt idx="3581">
                  <c:v>6.4</c:v>
                </c:pt>
                <c:pt idx="3582">
                  <c:v>6.3</c:v>
                </c:pt>
                <c:pt idx="3583">
                  <c:v>6.9</c:v>
                </c:pt>
                <c:pt idx="3584">
                  <c:v>6.7</c:v>
                </c:pt>
                <c:pt idx="3585">
                  <c:v>5.5</c:v>
                </c:pt>
                <c:pt idx="3586">
                  <c:v>6.2</c:v>
                </c:pt>
                <c:pt idx="3587">
                  <c:v>6.2</c:v>
                </c:pt>
                <c:pt idx="3588">
                  <c:v>6.1</c:v>
                </c:pt>
                <c:pt idx="3589">
                  <c:v>4.5999999999999996</c:v>
                </c:pt>
                <c:pt idx="3590">
                  <c:v>3.9</c:v>
                </c:pt>
                <c:pt idx="3591">
                  <c:v>7.2</c:v>
                </c:pt>
                <c:pt idx="3592">
                  <c:v>3.9</c:v>
                </c:pt>
                <c:pt idx="3593">
                  <c:v>5.6</c:v>
                </c:pt>
                <c:pt idx="3594">
                  <c:v>5.0999999999999996</c:v>
                </c:pt>
                <c:pt idx="3595">
                  <c:v>5.4</c:v>
                </c:pt>
                <c:pt idx="3596">
                  <c:v>6</c:v>
                </c:pt>
                <c:pt idx="3597">
                  <c:v>5.8</c:v>
                </c:pt>
                <c:pt idx="3598">
                  <c:v>6.2</c:v>
                </c:pt>
                <c:pt idx="3599">
                  <c:v>5.9</c:v>
                </c:pt>
                <c:pt idx="3600">
                  <c:v>6.1</c:v>
                </c:pt>
                <c:pt idx="3601">
                  <c:v>4</c:v>
                </c:pt>
                <c:pt idx="3602">
                  <c:v>5.4</c:v>
                </c:pt>
                <c:pt idx="3603">
                  <c:v>6.6</c:v>
                </c:pt>
                <c:pt idx="3604">
                  <c:v>6.5</c:v>
                </c:pt>
                <c:pt idx="3605">
                  <c:v>6.2</c:v>
                </c:pt>
                <c:pt idx="3606">
                  <c:v>6.8</c:v>
                </c:pt>
                <c:pt idx="3607">
                  <c:v>6.8</c:v>
                </c:pt>
                <c:pt idx="3608">
                  <c:v>6.9</c:v>
                </c:pt>
                <c:pt idx="3609">
                  <c:v>6.5</c:v>
                </c:pt>
                <c:pt idx="3610">
                  <c:v>8.1999999999999993</c:v>
                </c:pt>
                <c:pt idx="3611">
                  <c:v>6.4</c:v>
                </c:pt>
                <c:pt idx="3612">
                  <c:v>4.5999999999999996</c:v>
                </c:pt>
                <c:pt idx="3613">
                  <c:v>5.7</c:v>
                </c:pt>
                <c:pt idx="3614">
                  <c:v>5.5</c:v>
                </c:pt>
                <c:pt idx="3615">
                  <c:v>5.2</c:v>
                </c:pt>
                <c:pt idx="3616">
                  <c:v>7.2</c:v>
                </c:pt>
                <c:pt idx="3617">
                  <c:v>5</c:v>
                </c:pt>
                <c:pt idx="3618">
                  <c:v>5.0999999999999996</c:v>
                </c:pt>
                <c:pt idx="3619">
                  <c:v>6.8</c:v>
                </c:pt>
                <c:pt idx="3620">
                  <c:v>7.8</c:v>
                </c:pt>
                <c:pt idx="3621">
                  <c:v>6.5</c:v>
                </c:pt>
                <c:pt idx="3622">
                  <c:v>5.8</c:v>
                </c:pt>
                <c:pt idx="3623">
                  <c:v>6.2</c:v>
                </c:pt>
                <c:pt idx="3624">
                  <c:v>6.2</c:v>
                </c:pt>
                <c:pt idx="3625">
                  <c:v>4.8</c:v>
                </c:pt>
                <c:pt idx="3626">
                  <c:v>7.5</c:v>
                </c:pt>
                <c:pt idx="3627">
                  <c:v>8.5</c:v>
                </c:pt>
                <c:pt idx="3628">
                  <c:v>5.6</c:v>
                </c:pt>
                <c:pt idx="3629">
                  <c:v>5.6</c:v>
                </c:pt>
                <c:pt idx="3630">
                  <c:v>4.8</c:v>
                </c:pt>
                <c:pt idx="3631">
                  <c:v>4.0999999999999996</c:v>
                </c:pt>
                <c:pt idx="3632">
                  <c:v>5.5</c:v>
                </c:pt>
                <c:pt idx="3633">
                  <c:v>5</c:v>
                </c:pt>
                <c:pt idx="3634">
                  <c:v>7</c:v>
                </c:pt>
                <c:pt idx="3635">
                  <c:v>5.9</c:v>
                </c:pt>
                <c:pt idx="3636">
                  <c:v>6</c:v>
                </c:pt>
                <c:pt idx="3637">
                  <c:v>6.3</c:v>
                </c:pt>
                <c:pt idx="3638">
                  <c:v>5.2</c:v>
                </c:pt>
                <c:pt idx="3639">
                  <c:v>4.7</c:v>
                </c:pt>
                <c:pt idx="3640">
                  <c:v>4.8</c:v>
                </c:pt>
                <c:pt idx="3641">
                  <c:v>5.2</c:v>
                </c:pt>
                <c:pt idx="3642">
                  <c:v>4.9000000000000004</c:v>
                </c:pt>
                <c:pt idx="3643">
                  <c:v>6.1</c:v>
                </c:pt>
                <c:pt idx="3644">
                  <c:v>4.7</c:v>
                </c:pt>
                <c:pt idx="3645">
                  <c:v>5.7</c:v>
                </c:pt>
                <c:pt idx="3646">
                  <c:v>6.1</c:v>
                </c:pt>
                <c:pt idx="3647">
                  <c:v>7.7</c:v>
                </c:pt>
                <c:pt idx="3648">
                  <c:v>5.7</c:v>
                </c:pt>
                <c:pt idx="3649">
                  <c:v>7.1</c:v>
                </c:pt>
                <c:pt idx="3650">
                  <c:v>2.2999999999999998</c:v>
                </c:pt>
                <c:pt idx="3651">
                  <c:v>5.5</c:v>
                </c:pt>
                <c:pt idx="3652">
                  <c:v>5.4</c:v>
                </c:pt>
                <c:pt idx="3653">
                  <c:v>8.5</c:v>
                </c:pt>
                <c:pt idx="3654">
                  <c:v>5.9</c:v>
                </c:pt>
                <c:pt idx="3655">
                  <c:v>6.7</c:v>
                </c:pt>
                <c:pt idx="3656">
                  <c:v>4.8</c:v>
                </c:pt>
                <c:pt idx="3657">
                  <c:v>4.4000000000000004</c:v>
                </c:pt>
                <c:pt idx="3658">
                  <c:v>6.3</c:v>
                </c:pt>
                <c:pt idx="3659">
                  <c:v>4.5999999999999996</c:v>
                </c:pt>
                <c:pt idx="3660">
                  <c:v>6.8</c:v>
                </c:pt>
                <c:pt idx="3661">
                  <c:v>6</c:v>
                </c:pt>
                <c:pt idx="3662">
                  <c:v>5.5</c:v>
                </c:pt>
                <c:pt idx="3663">
                  <c:v>3.6</c:v>
                </c:pt>
                <c:pt idx="3664">
                  <c:v>5.2</c:v>
                </c:pt>
                <c:pt idx="3665">
                  <c:v>7.3</c:v>
                </c:pt>
                <c:pt idx="3666">
                  <c:v>5.7</c:v>
                </c:pt>
                <c:pt idx="3667">
                  <c:v>5.7</c:v>
                </c:pt>
                <c:pt idx="3668">
                  <c:v>6.6</c:v>
                </c:pt>
                <c:pt idx="3669">
                  <c:v>6.2</c:v>
                </c:pt>
                <c:pt idx="3670">
                  <c:v>4</c:v>
                </c:pt>
                <c:pt idx="3671">
                  <c:v>5.9</c:v>
                </c:pt>
                <c:pt idx="3672">
                  <c:v>6.7</c:v>
                </c:pt>
                <c:pt idx="3673">
                  <c:v>5</c:v>
                </c:pt>
                <c:pt idx="3674">
                  <c:v>4.8</c:v>
                </c:pt>
                <c:pt idx="3675">
                  <c:v>5.0999999999999996</c:v>
                </c:pt>
                <c:pt idx="3676">
                  <c:v>6.5</c:v>
                </c:pt>
                <c:pt idx="3677">
                  <c:v>7.9</c:v>
                </c:pt>
                <c:pt idx="3678">
                  <c:v>4.0999999999999996</c:v>
                </c:pt>
                <c:pt idx="3679">
                  <c:v>5</c:v>
                </c:pt>
                <c:pt idx="3680">
                  <c:v>5.5</c:v>
                </c:pt>
                <c:pt idx="3681">
                  <c:v>4.5</c:v>
                </c:pt>
                <c:pt idx="3682">
                  <c:v>6.1</c:v>
                </c:pt>
                <c:pt idx="3683">
                  <c:v>4.5</c:v>
                </c:pt>
                <c:pt idx="3684">
                  <c:v>7.5</c:v>
                </c:pt>
                <c:pt idx="3685">
                  <c:v>7</c:v>
                </c:pt>
                <c:pt idx="3686">
                  <c:v>5.2</c:v>
                </c:pt>
                <c:pt idx="3687">
                  <c:v>4.9000000000000004</c:v>
                </c:pt>
                <c:pt idx="3688">
                  <c:v>5.9</c:v>
                </c:pt>
                <c:pt idx="3689">
                  <c:v>5.3</c:v>
                </c:pt>
                <c:pt idx="3690">
                  <c:v>5.9</c:v>
                </c:pt>
                <c:pt idx="3691">
                  <c:v>4.0999999999999996</c:v>
                </c:pt>
                <c:pt idx="3692">
                  <c:v>5.9</c:v>
                </c:pt>
                <c:pt idx="3693">
                  <c:v>6.1</c:v>
                </c:pt>
                <c:pt idx="3694">
                  <c:v>5.7</c:v>
                </c:pt>
                <c:pt idx="3695">
                  <c:v>6.3</c:v>
                </c:pt>
                <c:pt idx="3696">
                  <c:v>6.1</c:v>
                </c:pt>
                <c:pt idx="3697">
                  <c:v>7.9</c:v>
                </c:pt>
                <c:pt idx="3698">
                  <c:v>7.5</c:v>
                </c:pt>
                <c:pt idx="3699">
                  <c:v>4.2</c:v>
                </c:pt>
                <c:pt idx="3700">
                  <c:v>7.2</c:v>
                </c:pt>
                <c:pt idx="3701">
                  <c:v>6.3</c:v>
                </c:pt>
                <c:pt idx="3702">
                  <c:v>7.1</c:v>
                </c:pt>
                <c:pt idx="3703">
                  <c:v>3.3</c:v>
                </c:pt>
                <c:pt idx="3704">
                  <c:v>7.1</c:v>
                </c:pt>
                <c:pt idx="3705">
                  <c:v>7.5</c:v>
                </c:pt>
                <c:pt idx="3706">
                  <c:v>7</c:v>
                </c:pt>
                <c:pt idx="3707">
                  <c:v>5.9</c:v>
                </c:pt>
                <c:pt idx="3708">
                  <c:v>7.3</c:v>
                </c:pt>
                <c:pt idx="3709">
                  <c:v>6.7</c:v>
                </c:pt>
                <c:pt idx="3710">
                  <c:v>6.6</c:v>
                </c:pt>
                <c:pt idx="3711">
                  <c:v>8.1</c:v>
                </c:pt>
                <c:pt idx="3712">
                  <c:v>7.2</c:v>
                </c:pt>
                <c:pt idx="3713">
                  <c:v>6.6</c:v>
                </c:pt>
                <c:pt idx="3714">
                  <c:v>6.5</c:v>
                </c:pt>
                <c:pt idx="3715">
                  <c:v>6.7</c:v>
                </c:pt>
                <c:pt idx="3716">
                  <c:v>6.4</c:v>
                </c:pt>
                <c:pt idx="3717">
                  <c:v>7.3</c:v>
                </c:pt>
                <c:pt idx="3718">
                  <c:v>6.5</c:v>
                </c:pt>
                <c:pt idx="3719">
                  <c:v>6.6</c:v>
                </c:pt>
                <c:pt idx="3720">
                  <c:v>5.3</c:v>
                </c:pt>
                <c:pt idx="3721">
                  <c:v>7.1</c:v>
                </c:pt>
                <c:pt idx="3722">
                  <c:v>7.1</c:v>
                </c:pt>
                <c:pt idx="3723">
                  <c:v>8.5</c:v>
                </c:pt>
                <c:pt idx="3724">
                  <c:v>4.5999999999999996</c:v>
                </c:pt>
                <c:pt idx="3725">
                  <c:v>7.1</c:v>
                </c:pt>
                <c:pt idx="3726">
                  <c:v>5.9</c:v>
                </c:pt>
                <c:pt idx="3727">
                  <c:v>5</c:v>
                </c:pt>
                <c:pt idx="3728">
                  <c:v>8.1999999999999993</c:v>
                </c:pt>
                <c:pt idx="3729">
                  <c:v>7.7</c:v>
                </c:pt>
                <c:pt idx="3730">
                  <c:v>7.1</c:v>
                </c:pt>
                <c:pt idx="3731">
                  <c:v>6.4</c:v>
                </c:pt>
                <c:pt idx="3732">
                  <c:v>6.1</c:v>
                </c:pt>
                <c:pt idx="3733">
                  <c:v>4.8</c:v>
                </c:pt>
                <c:pt idx="3734">
                  <c:v>7.3</c:v>
                </c:pt>
                <c:pt idx="3735">
                  <c:v>8.9</c:v>
                </c:pt>
                <c:pt idx="3736">
                  <c:v>4.0999999999999996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980-4843-880F-DA7C4DF16B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6333336"/>
        <c:axId val="916332976"/>
      </c:scatterChart>
      <c:valAx>
        <c:axId val="9163333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Duration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332976"/>
        <c:crosses val="autoZero"/>
        <c:crossBetween val="midCat"/>
      </c:valAx>
      <c:valAx>
        <c:axId val="9163329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imdb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333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500" b="1" i="1" u="sng" baseline="0" dirty="0"/>
              <a:t>No. of movies </a:t>
            </a:r>
          </a:p>
        </c:rich>
      </c:tx>
      <c:layout>
        <c:manualLayout>
          <c:xMode val="edge"/>
          <c:yMode val="edge"/>
          <c:x val="0.42258067802956167"/>
          <c:y val="8.91867460910923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'C. Language Analysis'!$D$3:$D$35</c:f>
              <c:strCache>
                <c:ptCount val="33"/>
                <c:pt idx="0">
                  <c:v>Thai</c:v>
                </c:pt>
                <c:pt idx="1">
                  <c:v>Japanese</c:v>
                </c:pt>
                <c:pt idx="2">
                  <c:v>Korean</c:v>
                </c:pt>
                <c:pt idx="3">
                  <c:v>Mandarin</c:v>
                </c:pt>
                <c:pt idx="4">
                  <c:v>Maya</c:v>
                </c:pt>
                <c:pt idx="5">
                  <c:v>Spanish</c:v>
                </c:pt>
                <c:pt idx="6">
                  <c:v>German</c:v>
                </c:pt>
                <c:pt idx="7">
                  <c:v>Cantonese</c:v>
                </c:pt>
                <c:pt idx="8">
                  <c:v>French</c:v>
                </c:pt>
                <c:pt idx="9">
                  <c:v>Portuguese</c:v>
                </c:pt>
                <c:pt idx="10">
                  <c:v>Indonesian</c:v>
                </c:pt>
                <c:pt idx="11">
                  <c:v>Filipino</c:v>
                </c:pt>
                <c:pt idx="12">
                  <c:v>Italian</c:v>
                </c:pt>
                <c:pt idx="13">
                  <c:v>Aboriginal</c:v>
                </c:pt>
                <c:pt idx="14">
                  <c:v>Mongolian</c:v>
                </c:pt>
                <c:pt idx="15">
                  <c:v>Hindi</c:v>
                </c:pt>
                <c:pt idx="16">
                  <c:v>Hebrew</c:v>
                </c:pt>
                <c:pt idx="17">
                  <c:v>Norwegian</c:v>
                </c:pt>
                <c:pt idx="18">
                  <c:v>Arabic</c:v>
                </c:pt>
                <c:pt idx="19">
                  <c:v>Czech</c:v>
                </c:pt>
                <c:pt idx="20">
                  <c:v>Zulu</c:v>
                </c:pt>
                <c:pt idx="21">
                  <c:v>Dutch</c:v>
                </c:pt>
                <c:pt idx="22">
                  <c:v>None</c:v>
                </c:pt>
                <c:pt idx="23">
                  <c:v>Aramaic</c:v>
                </c:pt>
                <c:pt idx="24">
                  <c:v>Dari</c:v>
                </c:pt>
                <c:pt idx="25">
                  <c:v>Danish</c:v>
                </c:pt>
                <c:pt idx="26">
                  <c:v>Vietnamese</c:v>
                </c:pt>
                <c:pt idx="27">
                  <c:v>Romanian</c:v>
                </c:pt>
                <c:pt idx="28">
                  <c:v>Persian</c:v>
                </c:pt>
                <c:pt idx="29">
                  <c:v>Kazakh</c:v>
                </c:pt>
                <c:pt idx="30">
                  <c:v>Bosnian</c:v>
                </c:pt>
                <c:pt idx="31">
                  <c:v>Hungarian</c:v>
                </c:pt>
                <c:pt idx="32">
                  <c:v>Russian</c:v>
                </c:pt>
              </c:strCache>
            </c:strRef>
          </c:cat>
          <c:val>
            <c:numRef>
              <c:f>'C. Language Analysis'!$E$3:$E$35</c:f>
              <c:numCache>
                <c:formatCode>General</c:formatCode>
                <c:ptCount val="33"/>
                <c:pt idx="0">
                  <c:v>3</c:v>
                </c:pt>
                <c:pt idx="1">
                  <c:v>10</c:v>
                </c:pt>
                <c:pt idx="2">
                  <c:v>5</c:v>
                </c:pt>
                <c:pt idx="3">
                  <c:v>14</c:v>
                </c:pt>
                <c:pt idx="4">
                  <c:v>1</c:v>
                </c:pt>
                <c:pt idx="5">
                  <c:v>23</c:v>
                </c:pt>
                <c:pt idx="6">
                  <c:v>11</c:v>
                </c:pt>
                <c:pt idx="7">
                  <c:v>7</c:v>
                </c:pt>
                <c:pt idx="8">
                  <c:v>34</c:v>
                </c:pt>
                <c:pt idx="9">
                  <c:v>5</c:v>
                </c:pt>
                <c:pt idx="10">
                  <c:v>2</c:v>
                </c:pt>
                <c:pt idx="11">
                  <c:v>1</c:v>
                </c:pt>
                <c:pt idx="12">
                  <c:v>7</c:v>
                </c:pt>
                <c:pt idx="13">
                  <c:v>2</c:v>
                </c:pt>
                <c:pt idx="14">
                  <c:v>1</c:v>
                </c:pt>
                <c:pt idx="15">
                  <c:v>5</c:v>
                </c:pt>
                <c:pt idx="16">
                  <c:v>1</c:v>
                </c:pt>
                <c:pt idx="17">
                  <c:v>4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3</c:v>
                </c:pt>
                <c:pt idx="22">
                  <c:v>1</c:v>
                </c:pt>
                <c:pt idx="23">
                  <c:v>1</c:v>
                </c:pt>
                <c:pt idx="24">
                  <c:v>2</c:v>
                </c:pt>
                <c:pt idx="25">
                  <c:v>3</c:v>
                </c:pt>
                <c:pt idx="26">
                  <c:v>1</c:v>
                </c:pt>
                <c:pt idx="27">
                  <c:v>1</c:v>
                </c:pt>
                <c:pt idx="28">
                  <c:v>3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71-4DB7-977C-C2615624D19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11619400"/>
        <c:axId val="461080048"/>
      </c:barChart>
      <c:catAx>
        <c:axId val="911619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080048"/>
        <c:crosses val="autoZero"/>
        <c:auto val="1"/>
        <c:lblAlgn val="ctr"/>
        <c:lblOffset val="100"/>
        <c:noMultiLvlLbl val="0"/>
      </c:catAx>
      <c:valAx>
        <c:axId val="4610800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11619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[Analysis.xlsx]D.Director Analysis (Top 20)!PivotTable9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i="1" u="sng" dirty="0"/>
              <a:t>Top 20 Directors Based on IMDB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solidFill>
              <a:schemeClr val="accent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solidFill>
              <a:schemeClr val="accent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solidFill>
              <a:schemeClr val="accent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322451015182177E-2"/>
          <c:y val="0.24407212987265481"/>
          <c:w val="0.89619262726142179"/>
          <c:h val="0.361505459965652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'D.Director Analysis (Top 20)'!$C$3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'D.Director Analysis (Top 20)'!$B$4:$B$26</c:f>
              <c:strCache>
                <c:ptCount val="22"/>
                <c:pt idx="0">
                  <c:v>Akira Kurosawa</c:v>
                </c:pt>
                <c:pt idx="1">
                  <c:v>Tony Kaye</c:v>
                </c:pt>
                <c:pt idx="2">
                  <c:v>Charles Chaplin</c:v>
                </c:pt>
                <c:pt idx="3">
                  <c:v>Alfred Hitchcock</c:v>
                </c:pt>
                <c:pt idx="4">
                  <c:v>Majid Majidi</c:v>
                </c:pt>
                <c:pt idx="5">
                  <c:v>Ron Fricke</c:v>
                </c:pt>
                <c:pt idx="6">
                  <c:v>Damien Chazelle</c:v>
                </c:pt>
                <c:pt idx="7">
                  <c:v>Sergio Leone</c:v>
                </c:pt>
                <c:pt idx="8">
                  <c:v>Christopher Nolan</c:v>
                </c:pt>
                <c:pt idx="9">
                  <c:v>Asghar Farhadi</c:v>
                </c:pt>
                <c:pt idx="10">
                  <c:v>Richard Marquand</c:v>
                </c:pt>
                <c:pt idx="11">
                  <c:v>Billy Wilder</c:v>
                </c:pt>
                <c:pt idx="12">
                  <c:v>Lee Unkrich</c:v>
                </c:pt>
                <c:pt idx="13">
                  <c:v>Lenny Abrahamson</c:v>
                </c:pt>
                <c:pt idx="14">
                  <c:v>Fritz Lang</c:v>
                </c:pt>
                <c:pt idx="15">
                  <c:v>Pete Docter</c:v>
                </c:pt>
                <c:pt idx="16">
                  <c:v>Hayao Miyazaki</c:v>
                </c:pt>
                <c:pt idx="17">
                  <c:v>Joshua Oppenheimer</c:v>
                </c:pt>
                <c:pt idx="18">
                  <c:v>Quentin Tarantino</c:v>
                </c:pt>
                <c:pt idx="19">
                  <c:v>Juan José Campanella</c:v>
                </c:pt>
                <c:pt idx="20">
                  <c:v>George Roy Hill</c:v>
                </c:pt>
                <c:pt idx="21">
                  <c:v>Elia Kazan</c:v>
                </c:pt>
              </c:strCache>
            </c:strRef>
          </c:cat>
          <c:val>
            <c:numRef>
              <c:f>'D.Director Analysis (Top 20)'!$C$4:$C$26</c:f>
              <c:numCache>
                <c:formatCode>0.0</c:formatCode>
                <c:ptCount val="22"/>
                <c:pt idx="0">
                  <c:v>8.6999999999999993</c:v>
                </c:pt>
                <c:pt idx="1">
                  <c:v>8.6</c:v>
                </c:pt>
                <c:pt idx="2">
                  <c:v>8.6</c:v>
                </c:pt>
                <c:pt idx="3">
                  <c:v>8.5</c:v>
                </c:pt>
                <c:pt idx="4">
                  <c:v>8.5</c:v>
                </c:pt>
                <c:pt idx="5">
                  <c:v>8.5</c:v>
                </c:pt>
                <c:pt idx="6">
                  <c:v>8.5</c:v>
                </c:pt>
                <c:pt idx="7">
                  <c:v>8.4333333333333318</c:v>
                </c:pt>
                <c:pt idx="8">
                  <c:v>8.4250000000000007</c:v>
                </c:pt>
                <c:pt idx="9">
                  <c:v>8.4</c:v>
                </c:pt>
                <c:pt idx="10">
                  <c:v>8.4</c:v>
                </c:pt>
                <c:pt idx="11">
                  <c:v>8.3000000000000007</c:v>
                </c:pt>
                <c:pt idx="12">
                  <c:v>8.3000000000000007</c:v>
                </c:pt>
                <c:pt idx="13">
                  <c:v>8.3000000000000007</c:v>
                </c:pt>
                <c:pt idx="14">
                  <c:v>8.3000000000000007</c:v>
                </c:pt>
                <c:pt idx="15">
                  <c:v>8.2333333333333343</c:v>
                </c:pt>
                <c:pt idx="16">
                  <c:v>8.2249999999999996</c:v>
                </c:pt>
                <c:pt idx="17">
                  <c:v>8.1999999999999993</c:v>
                </c:pt>
                <c:pt idx="18">
                  <c:v>8.1999999999999993</c:v>
                </c:pt>
                <c:pt idx="19">
                  <c:v>8.1999999999999993</c:v>
                </c:pt>
                <c:pt idx="20">
                  <c:v>8.1999999999999993</c:v>
                </c:pt>
                <c:pt idx="21">
                  <c:v>8.1999999999999993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84-4808-B582-8948DC53CFA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1200011424"/>
        <c:axId val="1200009984"/>
      </c:barChart>
      <c:catAx>
        <c:axId val="120001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0009984"/>
        <c:crosses val="autoZero"/>
        <c:auto val="1"/>
        <c:lblAlgn val="ctr"/>
        <c:lblOffset val="100"/>
        <c:noMultiLvlLbl val="0"/>
      </c:catAx>
      <c:valAx>
        <c:axId val="1200009984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120001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i="1" u="sng"/>
              <a:t>Correlation between Budget and Gross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'E.Budget Analysis (Correlation)'!$C$1</c:f>
              <c:strCache>
                <c:ptCount val="1"/>
                <c:pt idx="0">
                  <c:v>gross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xVal>
            <c:numRef>
              <c:f>'E.Budget Analysis (Correlation)'!$B$2:$B$3738</c:f>
              <c:numCache>
                <c:formatCode>"₹"\ #,##0.00</c:formatCode>
                <c:ptCount val="3737"/>
                <c:pt idx="0">
                  <c:v>125000000</c:v>
                </c:pt>
                <c:pt idx="1">
                  <c:v>80000000</c:v>
                </c:pt>
                <c:pt idx="2">
                  <c:v>30000000</c:v>
                </c:pt>
                <c:pt idx="3">
                  <c:v>15000000</c:v>
                </c:pt>
                <c:pt idx="4">
                  <c:v>300000000</c:v>
                </c:pt>
                <c:pt idx="5">
                  <c:v>3000000</c:v>
                </c:pt>
                <c:pt idx="6">
                  <c:v>200000000</c:v>
                </c:pt>
                <c:pt idx="7">
                  <c:v>150000000</c:v>
                </c:pt>
                <c:pt idx="8">
                  <c:v>100000000</c:v>
                </c:pt>
                <c:pt idx="9">
                  <c:v>35000000</c:v>
                </c:pt>
                <c:pt idx="10">
                  <c:v>35000000</c:v>
                </c:pt>
                <c:pt idx="11">
                  <c:v>21000000</c:v>
                </c:pt>
                <c:pt idx="12">
                  <c:v>28000000</c:v>
                </c:pt>
                <c:pt idx="13">
                  <c:v>18000000</c:v>
                </c:pt>
                <c:pt idx="14">
                  <c:v>70000000</c:v>
                </c:pt>
                <c:pt idx="15">
                  <c:v>165000000</c:v>
                </c:pt>
                <c:pt idx="16">
                  <c:v>70000000</c:v>
                </c:pt>
                <c:pt idx="17">
                  <c:v>150000000</c:v>
                </c:pt>
                <c:pt idx="18">
                  <c:v>150000000</c:v>
                </c:pt>
                <c:pt idx="19">
                  <c:v>145000000</c:v>
                </c:pt>
                <c:pt idx="20">
                  <c:v>130000000</c:v>
                </c:pt>
                <c:pt idx="21">
                  <c:v>90000000</c:v>
                </c:pt>
                <c:pt idx="22">
                  <c:v>145000000</c:v>
                </c:pt>
                <c:pt idx="23">
                  <c:v>130000000</c:v>
                </c:pt>
                <c:pt idx="24">
                  <c:v>80000000</c:v>
                </c:pt>
                <c:pt idx="25">
                  <c:v>60000000</c:v>
                </c:pt>
                <c:pt idx="26">
                  <c:v>150000000</c:v>
                </c:pt>
                <c:pt idx="27">
                  <c:v>34000000</c:v>
                </c:pt>
                <c:pt idx="28">
                  <c:v>175000000</c:v>
                </c:pt>
                <c:pt idx="29">
                  <c:v>150000000</c:v>
                </c:pt>
                <c:pt idx="30">
                  <c:v>30000000</c:v>
                </c:pt>
                <c:pt idx="31">
                  <c:v>28000000</c:v>
                </c:pt>
                <c:pt idx="32">
                  <c:v>750000</c:v>
                </c:pt>
                <c:pt idx="33">
                  <c:v>30000000</c:v>
                </c:pt>
                <c:pt idx="34">
                  <c:v>92000000</c:v>
                </c:pt>
                <c:pt idx="35">
                  <c:v>80000000</c:v>
                </c:pt>
                <c:pt idx="36">
                  <c:v>120000000</c:v>
                </c:pt>
                <c:pt idx="37">
                  <c:v>75000000</c:v>
                </c:pt>
                <c:pt idx="38">
                  <c:v>5000000</c:v>
                </c:pt>
                <c:pt idx="39">
                  <c:v>2127519898</c:v>
                </c:pt>
                <c:pt idx="40">
                  <c:v>150000000</c:v>
                </c:pt>
                <c:pt idx="41">
                  <c:v>137000000</c:v>
                </c:pt>
                <c:pt idx="42">
                  <c:v>155000000</c:v>
                </c:pt>
                <c:pt idx="43">
                  <c:v>100000000</c:v>
                </c:pt>
                <c:pt idx="44">
                  <c:v>110000000</c:v>
                </c:pt>
                <c:pt idx="45">
                  <c:v>98000000</c:v>
                </c:pt>
                <c:pt idx="46">
                  <c:v>80000000</c:v>
                </c:pt>
                <c:pt idx="47">
                  <c:v>75000000</c:v>
                </c:pt>
                <c:pt idx="48">
                  <c:v>70000000</c:v>
                </c:pt>
                <c:pt idx="49">
                  <c:v>50000000</c:v>
                </c:pt>
                <c:pt idx="50">
                  <c:v>50000000</c:v>
                </c:pt>
                <c:pt idx="51">
                  <c:v>35000000</c:v>
                </c:pt>
                <c:pt idx="52">
                  <c:v>15800000</c:v>
                </c:pt>
                <c:pt idx="53">
                  <c:v>110000000</c:v>
                </c:pt>
                <c:pt idx="54">
                  <c:v>120000000</c:v>
                </c:pt>
                <c:pt idx="55">
                  <c:v>60000000</c:v>
                </c:pt>
                <c:pt idx="56">
                  <c:v>45000000</c:v>
                </c:pt>
                <c:pt idx="57">
                  <c:v>33000000</c:v>
                </c:pt>
                <c:pt idx="58">
                  <c:v>25000000</c:v>
                </c:pt>
                <c:pt idx="59">
                  <c:v>9400000</c:v>
                </c:pt>
                <c:pt idx="60">
                  <c:v>26000000</c:v>
                </c:pt>
                <c:pt idx="61">
                  <c:v>40000000</c:v>
                </c:pt>
                <c:pt idx="62">
                  <c:v>90000000</c:v>
                </c:pt>
                <c:pt idx="63">
                  <c:v>92000000</c:v>
                </c:pt>
                <c:pt idx="64">
                  <c:v>2000000</c:v>
                </c:pt>
                <c:pt idx="65">
                  <c:v>34000000</c:v>
                </c:pt>
                <c:pt idx="66">
                  <c:v>48000000</c:v>
                </c:pt>
                <c:pt idx="67">
                  <c:v>13000000</c:v>
                </c:pt>
                <c:pt idx="68">
                  <c:v>110000000</c:v>
                </c:pt>
                <c:pt idx="69">
                  <c:v>140000000</c:v>
                </c:pt>
                <c:pt idx="70">
                  <c:v>225000000</c:v>
                </c:pt>
                <c:pt idx="71">
                  <c:v>79000000</c:v>
                </c:pt>
                <c:pt idx="72">
                  <c:v>65000000</c:v>
                </c:pt>
                <c:pt idx="73">
                  <c:v>17000000</c:v>
                </c:pt>
                <c:pt idx="74">
                  <c:v>100000000</c:v>
                </c:pt>
                <c:pt idx="75">
                  <c:v>55000000</c:v>
                </c:pt>
                <c:pt idx="76">
                  <c:v>26000000</c:v>
                </c:pt>
                <c:pt idx="77">
                  <c:v>75000000</c:v>
                </c:pt>
                <c:pt idx="78">
                  <c:v>57000000</c:v>
                </c:pt>
                <c:pt idx="79">
                  <c:v>38000000</c:v>
                </c:pt>
                <c:pt idx="80">
                  <c:v>40000000</c:v>
                </c:pt>
                <c:pt idx="81">
                  <c:v>38000000</c:v>
                </c:pt>
                <c:pt idx="82">
                  <c:v>35000000</c:v>
                </c:pt>
                <c:pt idx="83">
                  <c:v>27000000</c:v>
                </c:pt>
                <c:pt idx="84">
                  <c:v>25000000</c:v>
                </c:pt>
                <c:pt idx="85">
                  <c:v>70000000</c:v>
                </c:pt>
                <c:pt idx="86">
                  <c:v>45000000</c:v>
                </c:pt>
                <c:pt idx="87">
                  <c:v>25000000</c:v>
                </c:pt>
                <c:pt idx="88">
                  <c:v>25000000</c:v>
                </c:pt>
                <c:pt idx="89">
                  <c:v>88000000</c:v>
                </c:pt>
                <c:pt idx="90">
                  <c:v>51000000</c:v>
                </c:pt>
                <c:pt idx="91">
                  <c:v>3000000</c:v>
                </c:pt>
                <c:pt idx="92">
                  <c:v>70000000</c:v>
                </c:pt>
                <c:pt idx="93">
                  <c:v>237000000</c:v>
                </c:pt>
                <c:pt idx="94">
                  <c:v>35000000</c:v>
                </c:pt>
                <c:pt idx="95">
                  <c:v>70000000</c:v>
                </c:pt>
                <c:pt idx="96">
                  <c:v>65000000</c:v>
                </c:pt>
                <c:pt idx="97">
                  <c:v>175000000</c:v>
                </c:pt>
                <c:pt idx="98">
                  <c:v>130000000</c:v>
                </c:pt>
                <c:pt idx="99">
                  <c:v>125000000</c:v>
                </c:pt>
                <c:pt idx="100">
                  <c:v>125000000</c:v>
                </c:pt>
                <c:pt idx="101">
                  <c:v>26000000</c:v>
                </c:pt>
                <c:pt idx="102">
                  <c:v>130000000</c:v>
                </c:pt>
                <c:pt idx="103">
                  <c:v>85000000</c:v>
                </c:pt>
                <c:pt idx="104">
                  <c:v>70000000</c:v>
                </c:pt>
                <c:pt idx="105">
                  <c:v>70000000</c:v>
                </c:pt>
                <c:pt idx="106">
                  <c:v>35000000</c:v>
                </c:pt>
                <c:pt idx="107">
                  <c:v>55000000</c:v>
                </c:pt>
                <c:pt idx="108">
                  <c:v>10000000</c:v>
                </c:pt>
                <c:pt idx="109">
                  <c:v>34000000</c:v>
                </c:pt>
                <c:pt idx="110">
                  <c:v>44000000</c:v>
                </c:pt>
                <c:pt idx="111">
                  <c:v>25000000</c:v>
                </c:pt>
                <c:pt idx="112">
                  <c:v>33000000</c:v>
                </c:pt>
                <c:pt idx="113">
                  <c:v>33000000</c:v>
                </c:pt>
                <c:pt idx="114">
                  <c:v>25000000</c:v>
                </c:pt>
                <c:pt idx="115">
                  <c:v>125000000</c:v>
                </c:pt>
                <c:pt idx="116">
                  <c:v>90000000</c:v>
                </c:pt>
                <c:pt idx="117">
                  <c:v>80000000</c:v>
                </c:pt>
                <c:pt idx="118">
                  <c:v>60000000</c:v>
                </c:pt>
                <c:pt idx="119">
                  <c:v>87000000</c:v>
                </c:pt>
                <c:pt idx="120">
                  <c:v>55000000</c:v>
                </c:pt>
                <c:pt idx="121">
                  <c:v>50000000</c:v>
                </c:pt>
                <c:pt idx="122">
                  <c:v>45000000</c:v>
                </c:pt>
                <c:pt idx="123">
                  <c:v>40000000</c:v>
                </c:pt>
                <c:pt idx="124">
                  <c:v>25000000</c:v>
                </c:pt>
                <c:pt idx="125">
                  <c:v>140000000</c:v>
                </c:pt>
                <c:pt idx="126">
                  <c:v>125000000</c:v>
                </c:pt>
                <c:pt idx="127">
                  <c:v>140000000</c:v>
                </c:pt>
                <c:pt idx="128">
                  <c:v>2000000</c:v>
                </c:pt>
                <c:pt idx="129">
                  <c:v>33000000</c:v>
                </c:pt>
                <c:pt idx="130">
                  <c:v>170000000</c:v>
                </c:pt>
                <c:pt idx="131">
                  <c:v>175000000</c:v>
                </c:pt>
                <c:pt idx="132">
                  <c:v>115000000</c:v>
                </c:pt>
                <c:pt idx="133">
                  <c:v>93000000</c:v>
                </c:pt>
                <c:pt idx="134">
                  <c:v>150000000</c:v>
                </c:pt>
                <c:pt idx="135">
                  <c:v>94000000</c:v>
                </c:pt>
                <c:pt idx="136">
                  <c:v>200000000</c:v>
                </c:pt>
                <c:pt idx="137">
                  <c:v>65000000</c:v>
                </c:pt>
                <c:pt idx="138">
                  <c:v>80000000</c:v>
                </c:pt>
                <c:pt idx="139">
                  <c:v>20000000</c:v>
                </c:pt>
                <c:pt idx="140">
                  <c:v>25000000</c:v>
                </c:pt>
                <c:pt idx="141">
                  <c:v>60000000</c:v>
                </c:pt>
                <c:pt idx="142">
                  <c:v>150000000</c:v>
                </c:pt>
                <c:pt idx="143">
                  <c:v>130000000</c:v>
                </c:pt>
                <c:pt idx="144">
                  <c:v>58000000</c:v>
                </c:pt>
                <c:pt idx="145">
                  <c:v>553632000</c:v>
                </c:pt>
                <c:pt idx="146">
                  <c:v>18000000</c:v>
                </c:pt>
                <c:pt idx="147">
                  <c:v>400000000</c:v>
                </c:pt>
                <c:pt idx="148">
                  <c:v>20000000</c:v>
                </c:pt>
                <c:pt idx="149">
                  <c:v>207000000</c:v>
                </c:pt>
                <c:pt idx="150">
                  <c:v>180000000</c:v>
                </c:pt>
                <c:pt idx="151">
                  <c:v>48000000</c:v>
                </c:pt>
                <c:pt idx="152">
                  <c:v>207000000</c:v>
                </c:pt>
                <c:pt idx="153">
                  <c:v>100000000</c:v>
                </c:pt>
                <c:pt idx="154">
                  <c:v>207000000</c:v>
                </c:pt>
                <c:pt idx="155">
                  <c:v>55000000</c:v>
                </c:pt>
                <c:pt idx="156">
                  <c:v>35000000</c:v>
                </c:pt>
                <c:pt idx="157">
                  <c:v>40000000</c:v>
                </c:pt>
                <c:pt idx="158">
                  <c:v>20000000</c:v>
                </c:pt>
                <c:pt idx="159">
                  <c:v>170000000</c:v>
                </c:pt>
                <c:pt idx="160">
                  <c:v>80000000</c:v>
                </c:pt>
                <c:pt idx="161">
                  <c:v>45000000</c:v>
                </c:pt>
                <c:pt idx="162">
                  <c:v>1000000000</c:v>
                </c:pt>
                <c:pt idx="163">
                  <c:v>160000000</c:v>
                </c:pt>
                <c:pt idx="164">
                  <c:v>140000000</c:v>
                </c:pt>
                <c:pt idx="165">
                  <c:v>110000000</c:v>
                </c:pt>
                <c:pt idx="166">
                  <c:v>92000000</c:v>
                </c:pt>
                <c:pt idx="167">
                  <c:v>85000000</c:v>
                </c:pt>
                <c:pt idx="168">
                  <c:v>80000000</c:v>
                </c:pt>
                <c:pt idx="169">
                  <c:v>80000000</c:v>
                </c:pt>
                <c:pt idx="170">
                  <c:v>75000000</c:v>
                </c:pt>
                <c:pt idx="171">
                  <c:v>45000000</c:v>
                </c:pt>
                <c:pt idx="172">
                  <c:v>40000000</c:v>
                </c:pt>
                <c:pt idx="173">
                  <c:v>36000000</c:v>
                </c:pt>
                <c:pt idx="174">
                  <c:v>25000000</c:v>
                </c:pt>
                <c:pt idx="175">
                  <c:v>12000000</c:v>
                </c:pt>
                <c:pt idx="176">
                  <c:v>38000000</c:v>
                </c:pt>
                <c:pt idx="177">
                  <c:v>225000000</c:v>
                </c:pt>
                <c:pt idx="178">
                  <c:v>150000000</c:v>
                </c:pt>
                <c:pt idx="179">
                  <c:v>150000000</c:v>
                </c:pt>
                <c:pt idx="180">
                  <c:v>100000000</c:v>
                </c:pt>
                <c:pt idx="181">
                  <c:v>50000000</c:v>
                </c:pt>
                <c:pt idx="182">
                  <c:v>180000000</c:v>
                </c:pt>
                <c:pt idx="183">
                  <c:v>45000000</c:v>
                </c:pt>
                <c:pt idx="184">
                  <c:v>65000000</c:v>
                </c:pt>
                <c:pt idx="185">
                  <c:v>90000000</c:v>
                </c:pt>
                <c:pt idx="186">
                  <c:v>135000000</c:v>
                </c:pt>
                <c:pt idx="187">
                  <c:v>190000000</c:v>
                </c:pt>
                <c:pt idx="188">
                  <c:v>35000000</c:v>
                </c:pt>
                <c:pt idx="189">
                  <c:v>17000000</c:v>
                </c:pt>
                <c:pt idx="190">
                  <c:v>80000000</c:v>
                </c:pt>
                <c:pt idx="191">
                  <c:v>40000000</c:v>
                </c:pt>
                <c:pt idx="192">
                  <c:v>300000000</c:v>
                </c:pt>
                <c:pt idx="193">
                  <c:v>225000000</c:v>
                </c:pt>
                <c:pt idx="194">
                  <c:v>250000000</c:v>
                </c:pt>
                <c:pt idx="195">
                  <c:v>230000000</c:v>
                </c:pt>
                <c:pt idx="196">
                  <c:v>185000000</c:v>
                </c:pt>
                <c:pt idx="197">
                  <c:v>160000000</c:v>
                </c:pt>
                <c:pt idx="198">
                  <c:v>170000000</c:v>
                </c:pt>
                <c:pt idx="199">
                  <c:v>150000000</c:v>
                </c:pt>
                <c:pt idx="200">
                  <c:v>150000000</c:v>
                </c:pt>
                <c:pt idx="201">
                  <c:v>140000000</c:v>
                </c:pt>
                <c:pt idx="202">
                  <c:v>140000000</c:v>
                </c:pt>
                <c:pt idx="203">
                  <c:v>125000000</c:v>
                </c:pt>
                <c:pt idx="204">
                  <c:v>100000000</c:v>
                </c:pt>
                <c:pt idx="205">
                  <c:v>95000000</c:v>
                </c:pt>
                <c:pt idx="206">
                  <c:v>95000000</c:v>
                </c:pt>
                <c:pt idx="207">
                  <c:v>90000000</c:v>
                </c:pt>
                <c:pt idx="208">
                  <c:v>70000000</c:v>
                </c:pt>
                <c:pt idx="209">
                  <c:v>57000000</c:v>
                </c:pt>
                <c:pt idx="210">
                  <c:v>55000000</c:v>
                </c:pt>
                <c:pt idx="211">
                  <c:v>48000000</c:v>
                </c:pt>
                <c:pt idx="212">
                  <c:v>35000000</c:v>
                </c:pt>
                <c:pt idx="213">
                  <c:v>18000000</c:v>
                </c:pt>
                <c:pt idx="214">
                  <c:v>18000000</c:v>
                </c:pt>
                <c:pt idx="215">
                  <c:v>16000000</c:v>
                </c:pt>
                <c:pt idx="216">
                  <c:v>125000000</c:v>
                </c:pt>
                <c:pt idx="217">
                  <c:v>25000000</c:v>
                </c:pt>
                <c:pt idx="218">
                  <c:v>85000000</c:v>
                </c:pt>
                <c:pt idx="219">
                  <c:v>65000000</c:v>
                </c:pt>
                <c:pt idx="220">
                  <c:v>145000000</c:v>
                </c:pt>
                <c:pt idx="221">
                  <c:v>200000000</c:v>
                </c:pt>
                <c:pt idx="222">
                  <c:v>200000000</c:v>
                </c:pt>
                <c:pt idx="223">
                  <c:v>139000000</c:v>
                </c:pt>
                <c:pt idx="224">
                  <c:v>200000000</c:v>
                </c:pt>
                <c:pt idx="225">
                  <c:v>225000000</c:v>
                </c:pt>
                <c:pt idx="226">
                  <c:v>200000000</c:v>
                </c:pt>
                <c:pt idx="227">
                  <c:v>113000000</c:v>
                </c:pt>
                <c:pt idx="228">
                  <c:v>115000000</c:v>
                </c:pt>
                <c:pt idx="229">
                  <c:v>11000000</c:v>
                </c:pt>
                <c:pt idx="230">
                  <c:v>78000000</c:v>
                </c:pt>
                <c:pt idx="231">
                  <c:v>10500000</c:v>
                </c:pt>
                <c:pt idx="232">
                  <c:v>18000000</c:v>
                </c:pt>
                <c:pt idx="233">
                  <c:v>15000000</c:v>
                </c:pt>
                <c:pt idx="234">
                  <c:v>220000000</c:v>
                </c:pt>
                <c:pt idx="235">
                  <c:v>6000000</c:v>
                </c:pt>
                <c:pt idx="236">
                  <c:v>210000000</c:v>
                </c:pt>
                <c:pt idx="237">
                  <c:v>200000000</c:v>
                </c:pt>
                <c:pt idx="238">
                  <c:v>150000000</c:v>
                </c:pt>
                <c:pt idx="239">
                  <c:v>110000000</c:v>
                </c:pt>
                <c:pt idx="240">
                  <c:v>60000000</c:v>
                </c:pt>
                <c:pt idx="241">
                  <c:v>50000000</c:v>
                </c:pt>
                <c:pt idx="242">
                  <c:v>35000000</c:v>
                </c:pt>
                <c:pt idx="243">
                  <c:v>30000000</c:v>
                </c:pt>
                <c:pt idx="244">
                  <c:v>45000000</c:v>
                </c:pt>
                <c:pt idx="245">
                  <c:v>22000000</c:v>
                </c:pt>
                <c:pt idx="246">
                  <c:v>18000000</c:v>
                </c:pt>
                <c:pt idx="247">
                  <c:v>7500000</c:v>
                </c:pt>
                <c:pt idx="248">
                  <c:v>98000000</c:v>
                </c:pt>
                <c:pt idx="249">
                  <c:v>115000000</c:v>
                </c:pt>
                <c:pt idx="250">
                  <c:v>60000000</c:v>
                </c:pt>
                <c:pt idx="251">
                  <c:v>60000000</c:v>
                </c:pt>
                <c:pt idx="252">
                  <c:v>40000000</c:v>
                </c:pt>
                <c:pt idx="253">
                  <c:v>35000000</c:v>
                </c:pt>
                <c:pt idx="254">
                  <c:v>85000000</c:v>
                </c:pt>
                <c:pt idx="255">
                  <c:v>31000000</c:v>
                </c:pt>
                <c:pt idx="256">
                  <c:v>14000000</c:v>
                </c:pt>
                <c:pt idx="257">
                  <c:v>60000000</c:v>
                </c:pt>
                <c:pt idx="258">
                  <c:v>60000000</c:v>
                </c:pt>
                <c:pt idx="259">
                  <c:v>45000000</c:v>
                </c:pt>
                <c:pt idx="260">
                  <c:v>25000000</c:v>
                </c:pt>
                <c:pt idx="261">
                  <c:v>190000000</c:v>
                </c:pt>
                <c:pt idx="262">
                  <c:v>52000000</c:v>
                </c:pt>
                <c:pt idx="263">
                  <c:v>30000000</c:v>
                </c:pt>
                <c:pt idx="264">
                  <c:v>45000000</c:v>
                </c:pt>
                <c:pt idx="265">
                  <c:v>25000000</c:v>
                </c:pt>
                <c:pt idx="266">
                  <c:v>120000000</c:v>
                </c:pt>
                <c:pt idx="267">
                  <c:v>50000000</c:v>
                </c:pt>
                <c:pt idx="268">
                  <c:v>110000000</c:v>
                </c:pt>
                <c:pt idx="269">
                  <c:v>70000000</c:v>
                </c:pt>
                <c:pt idx="270">
                  <c:v>35000000</c:v>
                </c:pt>
                <c:pt idx="271">
                  <c:v>258000000</c:v>
                </c:pt>
                <c:pt idx="272">
                  <c:v>75000000</c:v>
                </c:pt>
                <c:pt idx="273">
                  <c:v>65000000</c:v>
                </c:pt>
                <c:pt idx="274">
                  <c:v>40000000</c:v>
                </c:pt>
                <c:pt idx="275">
                  <c:v>258000000</c:v>
                </c:pt>
                <c:pt idx="276">
                  <c:v>54000000</c:v>
                </c:pt>
                <c:pt idx="277">
                  <c:v>126000000</c:v>
                </c:pt>
                <c:pt idx="278">
                  <c:v>68000000</c:v>
                </c:pt>
                <c:pt idx="279">
                  <c:v>40000000</c:v>
                </c:pt>
                <c:pt idx="280">
                  <c:v>126000000</c:v>
                </c:pt>
                <c:pt idx="281">
                  <c:v>55000000</c:v>
                </c:pt>
                <c:pt idx="282">
                  <c:v>263700000</c:v>
                </c:pt>
                <c:pt idx="283">
                  <c:v>250000000</c:v>
                </c:pt>
                <c:pt idx="284">
                  <c:v>250000000</c:v>
                </c:pt>
                <c:pt idx="285">
                  <c:v>209000000</c:v>
                </c:pt>
                <c:pt idx="286">
                  <c:v>45000000</c:v>
                </c:pt>
                <c:pt idx="287">
                  <c:v>250000000</c:v>
                </c:pt>
                <c:pt idx="288">
                  <c:v>200000000</c:v>
                </c:pt>
                <c:pt idx="289">
                  <c:v>200000000</c:v>
                </c:pt>
                <c:pt idx="290">
                  <c:v>210000000</c:v>
                </c:pt>
                <c:pt idx="291">
                  <c:v>170000000</c:v>
                </c:pt>
                <c:pt idx="292">
                  <c:v>200000000</c:v>
                </c:pt>
                <c:pt idx="293">
                  <c:v>200000000</c:v>
                </c:pt>
                <c:pt idx="294">
                  <c:v>190000000</c:v>
                </c:pt>
                <c:pt idx="295">
                  <c:v>190000000</c:v>
                </c:pt>
                <c:pt idx="296">
                  <c:v>195000000</c:v>
                </c:pt>
                <c:pt idx="297">
                  <c:v>200000000</c:v>
                </c:pt>
                <c:pt idx="298">
                  <c:v>176000000</c:v>
                </c:pt>
                <c:pt idx="299">
                  <c:v>178000000</c:v>
                </c:pt>
                <c:pt idx="300">
                  <c:v>140000000</c:v>
                </c:pt>
                <c:pt idx="301">
                  <c:v>178000000</c:v>
                </c:pt>
                <c:pt idx="302">
                  <c:v>200000000</c:v>
                </c:pt>
                <c:pt idx="303">
                  <c:v>170000000</c:v>
                </c:pt>
                <c:pt idx="304">
                  <c:v>165000000</c:v>
                </c:pt>
                <c:pt idx="305">
                  <c:v>170000000</c:v>
                </c:pt>
                <c:pt idx="306">
                  <c:v>160000000</c:v>
                </c:pt>
                <c:pt idx="307">
                  <c:v>155000000</c:v>
                </c:pt>
                <c:pt idx="308">
                  <c:v>150000000</c:v>
                </c:pt>
                <c:pt idx="309">
                  <c:v>150000000</c:v>
                </c:pt>
                <c:pt idx="310">
                  <c:v>140000000</c:v>
                </c:pt>
                <c:pt idx="311">
                  <c:v>150000000</c:v>
                </c:pt>
                <c:pt idx="312">
                  <c:v>130000000</c:v>
                </c:pt>
                <c:pt idx="313">
                  <c:v>120000000</c:v>
                </c:pt>
                <c:pt idx="314">
                  <c:v>93000000</c:v>
                </c:pt>
                <c:pt idx="315">
                  <c:v>80000000</c:v>
                </c:pt>
                <c:pt idx="316">
                  <c:v>44000000</c:v>
                </c:pt>
                <c:pt idx="317">
                  <c:v>80000000</c:v>
                </c:pt>
                <c:pt idx="318">
                  <c:v>75000000</c:v>
                </c:pt>
                <c:pt idx="319">
                  <c:v>73000000</c:v>
                </c:pt>
                <c:pt idx="320">
                  <c:v>75000000</c:v>
                </c:pt>
                <c:pt idx="321">
                  <c:v>40000000</c:v>
                </c:pt>
                <c:pt idx="322">
                  <c:v>30000000</c:v>
                </c:pt>
                <c:pt idx="323">
                  <c:v>17000000</c:v>
                </c:pt>
                <c:pt idx="324">
                  <c:v>18500000</c:v>
                </c:pt>
                <c:pt idx="325">
                  <c:v>170000000</c:v>
                </c:pt>
                <c:pt idx="326">
                  <c:v>11000000</c:v>
                </c:pt>
                <c:pt idx="327">
                  <c:v>9000000</c:v>
                </c:pt>
                <c:pt idx="328">
                  <c:v>209000000</c:v>
                </c:pt>
                <c:pt idx="329">
                  <c:v>115000000</c:v>
                </c:pt>
                <c:pt idx="330">
                  <c:v>185000000</c:v>
                </c:pt>
                <c:pt idx="331">
                  <c:v>175000000</c:v>
                </c:pt>
                <c:pt idx="332">
                  <c:v>175000000</c:v>
                </c:pt>
                <c:pt idx="333">
                  <c:v>160000000</c:v>
                </c:pt>
                <c:pt idx="334">
                  <c:v>150000000</c:v>
                </c:pt>
                <c:pt idx="335">
                  <c:v>140000000</c:v>
                </c:pt>
                <c:pt idx="336">
                  <c:v>135000000</c:v>
                </c:pt>
                <c:pt idx="337">
                  <c:v>130000000</c:v>
                </c:pt>
                <c:pt idx="338">
                  <c:v>125000000</c:v>
                </c:pt>
                <c:pt idx="339">
                  <c:v>130000000</c:v>
                </c:pt>
                <c:pt idx="340">
                  <c:v>105000000</c:v>
                </c:pt>
                <c:pt idx="341">
                  <c:v>120000000</c:v>
                </c:pt>
                <c:pt idx="342">
                  <c:v>100000000</c:v>
                </c:pt>
                <c:pt idx="343">
                  <c:v>93000000</c:v>
                </c:pt>
                <c:pt idx="344">
                  <c:v>60000000</c:v>
                </c:pt>
                <c:pt idx="345">
                  <c:v>85000000</c:v>
                </c:pt>
                <c:pt idx="346">
                  <c:v>58000000</c:v>
                </c:pt>
                <c:pt idx="347">
                  <c:v>60000000</c:v>
                </c:pt>
                <c:pt idx="348">
                  <c:v>60000000</c:v>
                </c:pt>
                <c:pt idx="349">
                  <c:v>50000000</c:v>
                </c:pt>
                <c:pt idx="350">
                  <c:v>70000000</c:v>
                </c:pt>
                <c:pt idx="351">
                  <c:v>40000000</c:v>
                </c:pt>
                <c:pt idx="352">
                  <c:v>40000000</c:v>
                </c:pt>
                <c:pt idx="353">
                  <c:v>38000000</c:v>
                </c:pt>
                <c:pt idx="354">
                  <c:v>34000000</c:v>
                </c:pt>
                <c:pt idx="355">
                  <c:v>27800000</c:v>
                </c:pt>
                <c:pt idx="356">
                  <c:v>30000000</c:v>
                </c:pt>
                <c:pt idx="357">
                  <c:v>20000000</c:v>
                </c:pt>
                <c:pt idx="358">
                  <c:v>14000000</c:v>
                </c:pt>
                <c:pt idx="359">
                  <c:v>12305523</c:v>
                </c:pt>
                <c:pt idx="360">
                  <c:v>100000000</c:v>
                </c:pt>
                <c:pt idx="361">
                  <c:v>2000000</c:v>
                </c:pt>
                <c:pt idx="362">
                  <c:v>245000000</c:v>
                </c:pt>
                <c:pt idx="363">
                  <c:v>200000000</c:v>
                </c:pt>
                <c:pt idx="364">
                  <c:v>150000000</c:v>
                </c:pt>
                <c:pt idx="365">
                  <c:v>150000000</c:v>
                </c:pt>
                <c:pt idx="366">
                  <c:v>142000000</c:v>
                </c:pt>
                <c:pt idx="367">
                  <c:v>145000000</c:v>
                </c:pt>
                <c:pt idx="368">
                  <c:v>135000000</c:v>
                </c:pt>
                <c:pt idx="369">
                  <c:v>125000000</c:v>
                </c:pt>
                <c:pt idx="370">
                  <c:v>125000000</c:v>
                </c:pt>
                <c:pt idx="371">
                  <c:v>116000000</c:v>
                </c:pt>
                <c:pt idx="372">
                  <c:v>110000000</c:v>
                </c:pt>
                <c:pt idx="373">
                  <c:v>110000000</c:v>
                </c:pt>
                <c:pt idx="374">
                  <c:v>150000000</c:v>
                </c:pt>
                <c:pt idx="375">
                  <c:v>92000000</c:v>
                </c:pt>
                <c:pt idx="376">
                  <c:v>90000000</c:v>
                </c:pt>
                <c:pt idx="377">
                  <c:v>90000000</c:v>
                </c:pt>
                <c:pt idx="378">
                  <c:v>80000000</c:v>
                </c:pt>
                <c:pt idx="379">
                  <c:v>80000000</c:v>
                </c:pt>
                <c:pt idx="380">
                  <c:v>75000000</c:v>
                </c:pt>
                <c:pt idx="381">
                  <c:v>70000000</c:v>
                </c:pt>
                <c:pt idx="382">
                  <c:v>65000000</c:v>
                </c:pt>
                <c:pt idx="383">
                  <c:v>70000000</c:v>
                </c:pt>
                <c:pt idx="384">
                  <c:v>58000000</c:v>
                </c:pt>
                <c:pt idx="385">
                  <c:v>55000000</c:v>
                </c:pt>
                <c:pt idx="386">
                  <c:v>50000000</c:v>
                </c:pt>
                <c:pt idx="387">
                  <c:v>32000000</c:v>
                </c:pt>
                <c:pt idx="388">
                  <c:v>30000000</c:v>
                </c:pt>
                <c:pt idx="389">
                  <c:v>40000000</c:v>
                </c:pt>
                <c:pt idx="390">
                  <c:v>36000000</c:v>
                </c:pt>
                <c:pt idx="391">
                  <c:v>30000000</c:v>
                </c:pt>
                <c:pt idx="392">
                  <c:v>30000000</c:v>
                </c:pt>
                <c:pt idx="393">
                  <c:v>28000000</c:v>
                </c:pt>
                <c:pt idx="394">
                  <c:v>27500000</c:v>
                </c:pt>
                <c:pt idx="395">
                  <c:v>21000000</c:v>
                </c:pt>
                <c:pt idx="396">
                  <c:v>150000000</c:v>
                </c:pt>
                <c:pt idx="397">
                  <c:v>9500000</c:v>
                </c:pt>
                <c:pt idx="398">
                  <c:v>9000000</c:v>
                </c:pt>
                <c:pt idx="399">
                  <c:v>7000000</c:v>
                </c:pt>
                <c:pt idx="400">
                  <c:v>7200000</c:v>
                </c:pt>
                <c:pt idx="401">
                  <c:v>7000000</c:v>
                </c:pt>
                <c:pt idx="402">
                  <c:v>13000000</c:v>
                </c:pt>
                <c:pt idx="403">
                  <c:v>200000000</c:v>
                </c:pt>
                <c:pt idx="404">
                  <c:v>3000000</c:v>
                </c:pt>
                <c:pt idx="405">
                  <c:v>2000000</c:v>
                </c:pt>
                <c:pt idx="406">
                  <c:v>1100000</c:v>
                </c:pt>
                <c:pt idx="407">
                  <c:v>63000000</c:v>
                </c:pt>
                <c:pt idx="408">
                  <c:v>44000000</c:v>
                </c:pt>
                <c:pt idx="409">
                  <c:v>215000000</c:v>
                </c:pt>
                <c:pt idx="410">
                  <c:v>75000000</c:v>
                </c:pt>
                <c:pt idx="411">
                  <c:v>100000000</c:v>
                </c:pt>
                <c:pt idx="412">
                  <c:v>18000000</c:v>
                </c:pt>
                <c:pt idx="413">
                  <c:v>17500000</c:v>
                </c:pt>
                <c:pt idx="414">
                  <c:v>73000000</c:v>
                </c:pt>
                <c:pt idx="415">
                  <c:v>130000000</c:v>
                </c:pt>
                <c:pt idx="416">
                  <c:v>74000000</c:v>
                </c:pt>
                <c:pt idx="417">
                  <c:v>65000000</c:v>
                </c:pt>
                <c:pt idx="418">
                  <c:v>88000000</c:v>
                </c:pt>
                <c:pt idx="419">
                  <c:v>1100000000</c:v>
                </c:pt>
                <c:pt idx="420">
                  <c:v>14000000</c:v>
                </c:pt>
                <c:pt idx="421">
                  <c:v>30000000</c:v>
                </c:pt>
                <c:pt idx="422">
                  <c:v>20000000</c:v>
                </c:pt>
                <c:pt idx="423">
                  <c:v>3500000</c:v>
                </c:pt>
                <c:pt idx="424">
                  <c:v>50000000</c:v>
                </c:pt>
                <c:pt idx="425">
                  <c:v>38600000</c:v>
                </c:pt>
                <c:pt idx="426">
                  <c:v>36000000</c:v>
                </c:pt>
                <c:pt idx="427">
                  <c:v>9000000</c:v>
                </c:pt>
                <c:pt idx="428">
                  <c:v>25000000</c:v>
                </c:pt>
                <c:pt idx="429">
                  <c:v>185000000</c:v>
                </c:pt>
                <c:pt idx="430">
                  <c:v>50000000</c:v>
                </c:pt>
                <c:pt idx="431">
                  <c:v>38000000</c:v>
                </c:pt>
                <c:pt idx="432">
                  <c:v>1100000</c:v>
                </c:pt>
                <c:pt idx="433">
                  <c:v>40000000</c:v>
                </c:pt>
                <c:pt idx="434">
                  <c:v>92000000</c:v>
                </c:pt>
                <c:pt idx="435">
                  <c:v>90000000</c:v>
                </c:pt>
                <c:pt idx="436">
                  <c:v>40000000</c:v>
                </c:pt>
                <c:pt idx="437">
                  <c:v>40000000</c:v>
                </c:pt>
                <c:pt idx="438">
                  <c:v>30000000</c:v>
                </c:pt>
                <c:pt idx="439">
                  <c:v>25000000</c:v>
                </c:pt>
                <c:pt idx="440">
                  <c:v>30000000</c:v>
                </c:pt>
                <c:pt idx="441">
                  <c:v>18000000</c:v>
                </c:pt>
                <c:pt idx="442">
                  <c:v>15000000</c:v>
                </c:pt>
                <c:pt idx="443">
                  <c:v>10000000</c:v>
                </c:pt>
                <c:pt idx="444">
                  <c:v>7500000</c:v>
                </c:pt>
                <c:pt idx="445">
                  <c:v>2000000</c:v>
                </c:pt>
                <c:pt idx="446">
                  <c:v>100000000</c:v>
                </c:pt>
                <c:pt idx="447">
                  <c:v>75000000</c:v>
                </c:pt>
                <c:pt idx="448">
                  <c:v>63000000</c:v>
                </c:pt>
                <c:pt idx="449">
                  <c:v>45000000</c:v>
                </c:pt>
                <c:pt idx="450">
                  <c:v>50000000</c:v>
                </c:pt>
                <c:pt idx="451">
                  <c:v>50000000</c:v>
                </c:pt>
                <c:pt idx="452">
                  <c:v>42000000</c:v>
                </c:pt>
                <c:pt idx="453">
                  <c:v>43000000</c:v>
                </c:pt>
                <c:pt idx="454">
                  <c:v>27000000</c:v>
                </c:pt>
                <c:pt idx="455">
                  <c:v>40000000</c:v>
                </c:pt>
                <c:pt idx="456">
                  <c:v>30000000</c:v>
                </c:pt>
                <c:pt idx="457">
                  <c:v>37000000</c:v>
                </c:pt>
                <c:pt idx="458">
                  <c:v>35000000</c:v>
                </c:pt>
                <c:pt idx="459">
                  <c:v>30000000</c:v>
                </c:pt>
                <c:pt idx="460">
                  <c:v>32000000</c:v>
                </c:pt>
                <c:pt idx="461">
                  <c:v>28000000</c:v>
                </c:pt>
                <c:pt idx="462">
                  <c:v>28000000</c:v>
                </c:pt>
                <c:pt idx="463">
                  <c:v>26000000</c:v>
                </c:pt>
                <c:pt idx="464">
                  <c:v>26000000</c:v>
                </c:pt>
                <c:pt idx="465">
                  <c:v>27000000</c:v>
                </c:pt>
                <c:pt idx="466">
                  <c:v>33000000</c:v>
                </c:pt>
                <c:pt idx="467">
                  <c:v>20000000</c:v>
                </c:pt>
                <c:pt idx="468">
                  <c:v>14000000</c:v>
                </c:pt>
                <c:pt idx="469">
                  <c:v>8200000</c:v>
                </c:pt>
                <c:pt idx="470">
                  <c:v>10000000</c:v>
                </c:pt>
                <c:pt idx="471">
                  <c:v>8000000</c:v>
                </c:pt>
                <c:pt idx="472">
                  <c:v>3000000</c:v>
                </c:pt>
                <c:pt idx="473">
                  <c:v>58000000</c:v>
                </c:pt>
                <c:pt idx="474">
                  <c:v>68000000</c:v>
                </c:pt>
                <c:pt idx="475">
                  <c:v>61000000</c:v>
                </c:pt>
                <c:pt idx="476">
                  <c:v>45000000</c:v>
                </c:pt>
                <c:pt idx="477">
                  <c:v>33000000</c:v>
                </c:pt>
                <c:pt idx="478">
                  <c:v>25000000</c:v>
                </c:pt>
                <c:pt idx="479">
                  <c:v>19000000</c:v>
                </c:pt>
                <c:pt idx="480">
                  <c:v>15300000</c:v>
                </c:pt>
                <c:pt idx="481">
                  <c:v>35000000</c:v>
                </c:pt>
                <c:pt idx="482">
                  <c:v>20000000</c:v>
                </c:pt>
                <c:pt idx="483">
                  <c:v>18000000</c:v>
                </c:pt>
                <c:pt idx="484">
                  <c:v>20000000</c:v>
                </c:pt>
                <c:pt idx="485">
                  <c:v>27000000</c:v>
                </c:pt>
                <c:pt idx="486">
                  <c:v>100000000</c:v>
                </c:pt>
                <c:pt idx="487">
                  <c:v>45000000</c:v>
                </c:pt>
                <c:pt idx="488">
                  <c:v>25000000</c:v>
                </c:pt>
                <c:pt idx="489">
                  <c:v>120000000</c:v>
                </c:pt>
                <c:pt idx="490">
                  <c:v>40000000</c:v>
                </c:pt>
                <c:pt idx="491">
                  <c:v>15000000</c:v>
                </c:pt>
                <c:pt idx="492">
                  <c:v>120000000</c:v>
                </c:pt>
                <c:pt idx="493">
                  <c:v>140000000</c:v>
                </c:pt>
                <c:pt idx="494">
                  <c:v>130000000</c:v>
                </c:pt>
                <c:pt idx="495">
                  <c:v>90000000</c:v>
                </c:pt>
                <c:pt idx="496">
                  <c:v>84000000</c:v>
                </c:pt>
                <c:pt idx="497">
                  <c:v>75000000</c:v>
                </c:pt>
                <c:pt idx="498">
                  <c:v>42000000</c:v>
                </c:pt>
                <c:pt idx="499">
                  <c:v>58000000</c:v>
                </c:pt>
                <c:pt idx="500">
                  <c:v>55000000</c:v>
                </c:pt>
                <c:pt idx="501">
                  <c:v>55000000</c:v>
                </c:pt>
                <c:pt idx="502">
                  <c:v>65000000</c:v>
                </c:pt>
                <c:pt idx="503">
                  <c:v>30000000</c:v>
                </c:pt>
                <c:pt idx="504">
                  <c:v>28000000</c:v>
                </c:pt>
                <c:pt idx="505">
                  <c:v>25000000</c:v>
                </c:pt>
                <c:pt idx="506">
                  <c:v>24000000</c:v>
                </c:pt>
                <c:pt idx="507">
                  <c:v>28000000</c:v>
                </c:pt>
                <c:pt idx="508">
                  <c:v>20000000</c:v>
                </c:pt>
                <c:pt idx="509">
                  <c:v>20000000</c:v>
                </c:pt>
                <c:pt idx="510">
                  <c:v>14000000</c:v>
                </c:pt>
                <c:pt idx="511">
                  <c:v>13000000</c:v>
                </c:pt>
                <c:pt idx="512">
                  <c:v>8000000</c:v>
                </c:pt>
                <c:pt idx="513">
                  <c:v>7000000</c:v>
                </c:pt>
                <c:pt idx="514">
                  <c:v>20000000</c:v>
                </c:pt>
                <c:pt idx="515">
                  <c:v>10000000</c:v>
                </c:pt>
                <c:pt idx="516">
                  <c:v>56000000</c:v>
                </c:pt>
                <c:pt idx="517">
                  <c:v>10000000</c:v>
                </c:pt>
                <c:pt idx="518">
                  <c:v>9000000</c:v>
                </c:pt>
                <c:pt idx="519">
                  <c:v>25000000</c:v>
                </c:pt>
                <c:pt idx="520">
                  <c:v>28000000</c:v>
                </c:pt>
                <c:pt idx="521">
                  <c:v>20000000</c:v>
                </c:pt>
                <c:pt idx="522">
                  <c:v>85000000</c:v>
                </c:pt>
                <c:pt idx="523">
                  <c:v>60000000</c:v>
                </c:pt>
                <c:pt idx="524">
                  <c:v>130000000</c:v>
                </c:pt>
                <c:pt idx="525">
                  <c:v>52000000</c:v>
                </c:pt>
                <c:pt idx="526">
                  <c:v>41000000</c:v>
                </c:pt>
                <c:pt idx="527">
                  <c:v>60000000</c:v>
                </c:pt>
                <c:pt idx="528">
                  <c:v>144000000</c:v>
                </c:pt>
                <c:pt idx="529">
                  <c:v>65000000</c:v>
                </c:pt>
                <c:pt idx="530">
                  <c:v>144000000</c:v>
                </c:pt>
                <c:pt idx="531">
                  <c:v>1000000</c:v>
                </c:pt>
                <c:pt idx="532">
                  <c:v>30000000</c:v>
                </c:pt>
                <c:pt idx="533">
                  <c:v>27000000</c:v>
                </c:pt>
                <c:pt idx="534">
                  <c:v>2300000</c:v>
                </c:pt>
                <c:pt idx="535">
                  <c:v>25000000</c:v>
                </c:pt>
                <c:pt idx="536">
                  <c:v>8000000</c:v>
                </c:pt>
                <c:pt idx="537">
                  <c:v>60000000</c:v>
                </c:pt>
                <c:pt idx="538">
                  <c:v>117000000</c:v>
                </c:pt>
                <c:pt idx="539">
                  <c:v>65000000</c:v>
                </c:pt>
                <c:pt idx="540">
                  <c:v>40000000</c:v>
                </c:pt>
                <c:pt idx="541">
                  <c:v>2000000</c:v>
                </c:pt>
                <c:pt idx="542">
                  <c:v>10000000</c:v>
                </c:pt>
                <c:pt idx="543">
                  <c:v>3500000</c:v>
                </c:pt>
                <c:pt idx="544">
                  <c:v>75000000</c:v>
                </c:pt>
                <c:pt idx="545">
                  <c:v>100000000</c:v>
                </c:pt>
                <c:pt idx="546">
                  <c:v>70000000</c:v>
                </c:pt>
                <c:pt idx="547">
                  <c:v>60000000</c:v>
                </c:pt>
                <c:pt idx="548">
                  <c:v>68000000</c:v>
                </c:pt>
                <c:pt idx="549">
                  <c:v>39000000</c:v>
                </c:pt>
                <c:pt idx="550">
                  <c:v>25000000</c:v>
                </c:pt>
                <c:pt idx="551">
                  <c:v>20000000</c:v>
                </c:pt>
                <c:pt idx="552">
                  <c:v>68000000</c:v>
                </c:pt>
                <c:pt idx="553">
                  <c:v>35000000</c:v>
                </c:pt>
                <c:pt idx="554">
                  <c:v>13000000</c:v>
                </c:pt>
                <c:pt idx="555">
                  <c:v>170000000</c:v>
                </c:pt>
                <c:pt idx="556">
                  <c:v>73000000</c:v>
                </c:pt>
                <c:pt idx="557">
                  <c:v>42000000</c:v>
                </c:pt>
                <c:pt idx="558">
                  <c:v>10000000</c:v>
                </c:pt>
                <c:pt idx="559">
                  <c:v>115000000</c:v>
                </c:pt>
                <c:pt idx="560">
                  <c:v>35000000</c:v>
                </c:pt>
                <c:pt idx="561">
                  <c:v>10000000</c:v>
                </c:pt>
                <c:pt idx="562">
                  <c:v>3000000</c:v>
                </c:pt>
                <c:pt idx="563">
                  <c:v>10000000</c:v>
                </c:pt>
                <c:pt idx="564">
                  <c:v>56000000</c:v>
                </c:pt>
                <c:pt idx="565">
                  <c:v>15000000</c:v>
                </c:pt>
                <c:pt idx="566">
                  <c:v>10000000</c:v>
                </c:pt>
                <c:pt idx="567">
                  <c:v>3000000</c:v>
                </c:pt>
                <c:pt idx="568">
                  <c:v>2000000</c:v>
                </c:pt>
                <c:pt idx="569">
                  <c:v>600000</c:v>
                </c:pt>
                <c:pt idx="570">
                  <c:v>27000000</c:v>
                </c:pt>
                <c:pt idx="571">
                  <c:v>31500000</c:v>
                </c:pt>
                <c:pt idx="572">
                  <c:v>90000000</c:v>
                </c:pt>
                <c:pt idx="573">
                  <c:v>52000000</c:v>
                </c:pt>
                <c:pt idx="574">
                  <c:v>70000000</c:v>
                </c:pt>
                <c:pt idx="575">
                  <c:v>65000000</c:v>
                </c:pt>
                <c:pt idx="576">
                  <c:v>61000000</c:v>
                </c:pt>
                <c:pt idx="577">
                  <c:v>60000000</c:v>
                </c:pt>
                <c:pt idx="578">
                  <c:v>50000000</c:v>
                </c:pt>
                <c:pt idx="579">
                  <c:v>50000000</c:v>
                </c:pt>
                <c:pt idx="580">
                  <c:v>50000000</c:v>
                </c:pt>
                <c:pt idx="581">
                  <c:v>50000000</c:v>
                </c:pt>
                <c:pt idx="582">
                  <c:v>18000000</c:v>
                </c:pt>
                <c:pt idx="583">
                  <c:v>40000000</c:v>
                </c:pt>
                <c:pt idx="584">
                  <c:v>36000000</c:v>
                </c:pt>
                <c:pt idx="585">
                  <c:v>35000000</c:v>
                </c:pt>
                <c:pt idx="586">
                  <c:v>45000000</c:v>
                </c:pt>
                <c:pt idx="587">
                  <c:v>30000000</c:v>
                </c:pt>
                <c:pt idx="588">
                  <c:v>25000000</c:v>
                </c:pt>
                <c:pt idx="589">
                  <c:v>22000000</c:v>
                </c:pt>
                <c:pt idx="590">
                  <c:v>30000000</c:v>
                </c:pt>
                <c:pt idx="591">
                  <c:v>45000000</c:v>
                </c:pt>
                <c:pt idx="592">
                  <c:v>25000000</c:v>
                </c:pt>
                <c:pt idx="593">
                  <c:v>15000000</c:v>
                </c:pt>
                <c:pt idx="594">
                  <c:v>13000000</c:v>
                </c:pt>
                <c:pt idx="595">
                  <c:v>9000000</c:v>
                </c:pt>
                <c:pt idx="596">
                  <c:v>7000</c:v>
                </c:pt>
                <c:pt idx="597">
                  <c:v>49000000</c:v>
                </c:pt>
                <c:pt idx="598">
                  <c:v>30000000</c:v>
                </c:pt>
                <c:pt idx="599">
                  <c:v>20000000</c:v>
                </c:pt>
                <c:pt idx="600">
                  <c:v>78000000</c:v>
                </c:pt>
                <c:pt idx="601">
                  <c:v>86000000</c:v>
                </c:pt>
                <c:pt idx="602">
                  <c:v>70000000</c:v>
                </c:pt>
                <c:pt idx="603">
                  <c:v>66000000</c:v>
                </c:pt>
                <c:pt idx="604">
                  <c:v>62000000</c:v>
                </c:pt>
                <c:pt idx="605">
                  <c:v>70000000</c:v>
                </c:pt>
                <c:pt idx="606">
                  <c:v>60000000</c:v>
                </c:pt>
                <c:pt idx="607">
                  <c:v>60000000</c:v>
                </c:pt>
                <c:pt idx="608">
                  <c:v>60000000</c:v>
                </c:pt>
                <c:pt idx="609">
                  <c:v>30000000</c:v>
                </c:pt>
                <c:pt idx="610">
                  <c:v>55000000</c:v>
                </c:pt>
                <c:pt idx="611">
                  <c:v>50000000</c:v>
                </c:pt>
                <c:pt idx="612">
                  <c:v>50000000</c:v>
                </c:pt>
                <c:pt idx="613">
                  <c:v>50000000</c:v>
                </c:pt>
                <c:pt idx="614">
                  <c:v>52000000</c:v>
                </c:pt>
                <c:pt idx="615">
                  <c:v>45000000</c:v>
                </c:pt>
                <c:pt idx="616">
                  <c:v>42000000</c:v>
                </c:pt>
                <c:pt idx="617">
                  <c:v>40000000</c:v>
                </c:pt>
                <c:pt idx="618">
                  <c:v>40000000</c:v>
                </c:pt>
                <c:pt idx="619">
                  <c:v>36000000</c:v>
                </c:pt>
                <c:pt idx="620">
                  <c:v>35000000</c:v>
                </c:pt>
                <c:pt idx="621">
                  <c:v>35000000</c:v>
                </c:pt>
                <c:pt idx="622">
                  <c:v>35000000</c:v>
                </c:pt>
                <c:pt idx="623">
                  <c:v>33000000</c:v>
                </c:pt>
                <c:pt idx="624">
                  <c:v>20000000</c:v>
                </c:pt>
                <c:pt idx="625">
                  <c:v>30000000</c:v>
                </c:pt>
                <c:pt idx="626">
                  <c:v>30000000</c:v>
                </c:pt>
                <c:pt idx="627">
                  <c:v>28000000</c:v>
                </c:pt>
                <c:pt idx="628">
                  <c:v>25000000</c:v>
                </c:pt>
                <c:pt idx="629">
                  <c:v>25000000</c:v>
                </c:pt>
                <c:pt idx="630">
                  <c:v>30000000</c:v>
                </c:pt>
                <c:pt idx="631">
                  <c:v>17000000</c:v>
                </c:pt>
                <c:pt idx="632">
                  <c:v>24000000</c:v>
                </c:pt>
                <c:pt idx="633">
                  <c:v>22000000</c:v>
                </c:pt>
                <c:pt idx="634">
                  <c:v>20000000</c:v>
                </c:pt>
                <c:pt idx="635">
                  <c:v>20000000</c:v>
                </c:pt>
                <c:pt idx="636">
                  <c:v>20000000</c:v>
                </c:pt>
                <c:pt idx="637">
                  <c:v>20000000</c:v>
                </c:pt>
                <c:pt idx="638">
                  <c:v>24000000</c:v>
                </c:pt>
                <c:pt idx="639">
                  <c:v>17000000</c:v>
                </c:pt>
                <c:pt idx="640">
                  <c:v>17000000</c:v>
                </c:pt>
                <c:pt idx="641">
                  <c:v>15000000</c:v>
                </c:pt>
                <c:pt idx="642">
                  <c:v>11500000</c:v>
                </c:pt>
                <c:pt idx="643">
                  <c:v>8500000</c:v>
                </c:pt>
                <c:pt idx="644">
                  <c:v>7300000</c:v>
                </c:pt>
                <c:pt idx="645">
                  <c:v>4000000</c:v>
                </c:pt>
                <c:pt idx="646">
                  <c:v>200000000</c:v>
                </c:pt>
                <c:pt idx="647">
                  <c:v>2000000</c:v>
                </c:pt>
                <c:pt idx="648">
                  <c:v>60000000</c:v>
                </c:pt>
                <c:pt idx="649">
                  <c:v>35000000</c:v>
                </c:pt>
                <c:pt idx="650">
                  <c:v>45000000</c:v>
                </c:pt>
                <c:pt idx="651">
                  <c:v>23000000</c:v>
                </c:pt>
                <c:pt idx="652">
                  <c:v>13000000</c:v>
                </c:pt>
                <c:pt idx="653">
                  <c:v>5000000</c:v>
                </c:pt>
                <c:pt idx="654">
                  <c:v>26000000</c:v>
                </c:pt>
                <c:pt idx="655">
                  <c:v>100000000</c:v>
                </c:pt>
                <c:pt idx="656">
                  <c:v>75000000</c:v>
                </c:pt>
                <c:pt idx="657">
                  <c:v>43000000</c:v>
                </c:pt>
                <c:pt idx="658">
                  <c:v>60000000</c:v>
                </c:pt>
                <c:pt idx="659">
                  <c:v>7000000</c:v>
                </c:pt>
                <c:pt idx="660">
                  <c:v>75000000</c:v>
                </c:pt>
                <c:pt idx="661">
                  <c:v>25000000</c:v>
                </c:pt>
                <c:pt idx="662">
                  <c:v>50000000</c:v>
                </c:pt>
                <c:pt idx="663">
                  <c:v>110000000</c:v>
                </c:pt>
                <c:pt idx="664">
                  <c:v>85000000</c:v>
                </c:pt>
                <c:pt idx="665">
                  <c:v>60000000</c:v>
                </c:pt>
                <c:pt idx="666">
                  <c:v>35000000</c:v>
                </c:pt>
                <c:pt idx="667">
                  <c:v>35000000</c:v>
                </c:pt>
                <c:pt idx="668">
                  <c:v>60000000</c:v>
                </c:pt>
                <c:pt idx="669">
                  <c:v>160000000</c:v>
                </c:pt>
                <c:pt idx="670">
                  <c:v>66000000</c:v>
                </c:pt>
                <c:pt idx="671">
                  <c:v>35000000</c:v>
                </c:pt>
                <c:pt idx="672">
                  <c:v>16000000</c:v>
                </c:pt>
                <c:pt idx="673">
                  <c:v>100000000</c:v>
                </c:pt>
                <c:pt idx="674">
                  <c:v>80000000</c:v>
                </c:pt>
                <c:pt idx="675">
                  <c:v>70000000</c:v>
                </c:pt>
                <c:pt idx="676">
                  <c:v>32000000</c:v>
                </c:pt>
                <c:pt idx="677">
                  <c:v>27000000</c:v>
                </c:pt>
                <c:pt idx="678">
                  <c:v>30000000</c:v>
                </c:pt>
                <c:pt idx="679">
                  <c:v>27000000</c:v>
                </c:pt>
                <c:pt idx="680">
                  <c:v>23500000</c:v>
                </c:pt>
                <c:pt idx="681">
                  <c:v>20000000</c:v>
                </c:pt>
                <c:pt idx="682">
                  <c:v>100000000</c:v>
                </c:pt>
                <c:pt idx="683">
                  <c:v>8000000</c:v>
                </c:pt>
                <c:pt idx="684">
                  <c:v>105000000</c:v>
                </c:pt>
                <c:pt idx="685">
                  <c:v>105000000</c:v>
                </c:pt>
                <c:pt idx="686">
                  <c:v>190000000</c:v>
                </c:pt>
                <c:pt idx="687">
                  <c:v>38000000</c:v>
                </c:pt>
                <c:pt idx="688">
                  <c:v>140000000</c:v>
                </c:pt>
                <c:pt idx="689">
                  <c:v>125000000</c:v>
                </c:pt>
                <c:pt idx="690">
                  <c:v>90000000</c:v>
                </c:pt>
                <c:pt idx="691">
                  <c:v>100000000</c:v>
                </c:pt>
                <c:pt idx="692">
                  <c:v>92000000</c:v>
                </c:pt>
                <c:pt idx="693">
                  <c:v>85000000</c:v>
                </c:pt>
                <c:pt idx="694">
                  <c:v>75000000</c:v>
                </c:pt>
                <c:pt idx="695">
                  <c:v>80000000</c:v>
                </c:pt>
                <c:pt idx="696">
                  <c:v>76000000</c:v>
                </c:pt>
                <c:pt idx="697">
                  <c:v>35000000</c:v>
                </c:pt>
                <c:pt idx="698">
                  <c:v>50000000</c:v>
                </c:pt>
                <c:pt idx="699">
                  <c:v>65000000</c:v>
                </c:pt>
                <c:pt idx="700">
                  <c:v>60000000</c:v>
                </c:pt>
                <c:pt idx="701">
                  <c:v>60000000</c:v>
                </c:pt>
                <c:pt idx="702">
                  <c:v>55000000</c:v>
                </c:pt>
                <c:pt idx="703">
                  <c:v>46000000</c:v>
                </c:pt>
                <c:pt idx="704">
                  <c:v>40000000</c:v>
                </c:pt>
                <c:pt idx="705">
                  <c:v>50000000</c:v>
                </c:pt>
                <c:pt idx="706">
                  <c:v>45000000</c:v>
                </c:pt>
                <c:pt idx="707">
                  <c:v>25000000</c:v>
                </c:pt>
                <c:pt idx="708">
                  <c:v>40000000</c:v>
                </c:pt>
                <c:pt idx="709">
                  <c:v>40000000</c:v>
                </c:pt>
                <c:pt idx="710">
                  <c:v>42000000</c:v>
                </c:pt>
                <c:pt idx="711">
                  <c:v>40000000</c:v>
                </c:pt>
                <c:pt idx="712">
                  <c:v>38000000</c:v>
                </c:pt>
                <c:pt idx="713">
                  <c:v>35000000</c:v>
                </c:pt>
                <c:pt idx="714">
                  <c:v>35000000</c:v>
                </c:pt>
                <c:pt idx="715">
                  <c:v>30000000</c:v>
                </c:pt>
                <c:pt idx="716">
                  <c:v>20000000</c:v>
                </c:pt>
                <c:pt idx="717">
                  <c:v>32000000</c:v>
                </c:pt>
                <c:pt idx="718">
                  <c:v>30000000</c:v>
                </c:pt>
                <c:pt idx="719">
                  <c:v>30000000</c:v>
                </c:pt>
                <c:pt idx="720">
                  <c:v>45000000</c:v>
                </c:pt>
                <c:pt idx="721">
                  <c:v>29000000</c:v>
                </c:pt>
                <c:pt idx="722">
                  <c:v>25000000</c:v>
                </c:pt>
                <c:pt idx="723">
                  <c:v>25000000</c:v>
                </c:pt>
                <c:pt idx="724">
                  <c:v>13000000</c:v>
                </c:pt>
                <c:pt idx="725">
                  <c:v>25000000</c:v>
                </c:pt>
                <c:pt idx="726">
                  <c:v>21000000</c:v>
                </c:pt>
                <c:pt idx="727">
                  <c:v>27000000</c:v>
                </c:pt>
                <c:pt idx="728">
                  <c:v>22000000</c:v>
                </c:pt>
                <c:pt idx="729">
                  <c:v>20000000</c:v>
                </c:pt>
                <c:pt idx="730">
                  <c:v>18000000</c:v>
                </c:pt>
                <c:pt idx="731">
                  <c:v>18000000</c:v>
                </c:pt>
                <c:pt idx="732">
                  <c:v>15000000</c:v>
                </c:pt>
                <c:pt idx="733">
                  <c:v>12000000</c:v>
                </c:pt>
                <c:pt idx="734">
                  <c:v>10500000</c:v>
                </c:pt>
                <c:pt idx="735">
                  <c:v>12000000</c:v>
                </c:pt>
                <c:pt idx="736">
                  <c:v>9000000</c:v>
                </c:pt>
                <c:pt idx="737">
                  <c:v>8000000</c:v>
                </c:pt>
                <c:pt idx="738">
                  <c:v>7000000</c:v>
                </c:pt>
                <c:pt idx="739">
                  <c:v>35000000</c:v>
                </c:pt>
                <c:pt idx="740">
                  <c:v>1100000</c:v>
                </c:pt>
                <c:pt idx="741">
                  <c:v>150000000</c:v>
                </c:pt>
                <c:pt idx="742">
                  <c:v>15000000</c:v>
                </c:pt>
                <c:pt idx="743">
                  <c:v>6000000</c:v>
                </c:pt>
                <c:pt idx="744">
                  <c:v>1000000</c:v>
                </c:pt>
                <c:pt idx="745">
                  <c:v>1000000</c:v>
                </c:pt>
                <c:pt idx="746">
                  <c:v>350000</c:v>
                </c:pt>
                <c:pt idx="747">
                  <c:v>8000000</c:v>
                </c:pt>
                <c:pt idx="748">
                  <c:v>8000000</c:v>
                </c:pt>
                <c:pt idx="749">
                  <c:v>23000000</c:v>
                </c:pt>
                <c:pt idx="750">
                  <c:v>60000000</c:v>
                </c:pt>
                <c:pt idx="751">
                  <c:v>35000000</c:v>
                </c:pt>
                <c:pt idx="752">
                  <c:v>70000000</c:v>
                </c:pt>
                <c:pt idx="753">
                  <c:v>27000000</c:v>
                </c:pt>
                <c:pt idx="754">
                  <c:v>16000000</c:v>
                </c:pt>
                <c:pt idx="755">
                  <c:v>75000000</c:v>
                </c:pt>
                <c:pt idx="756">
                  <c:v>47000000</c:v>
                </c:pt>
                <c:pt idx="757">
                  <c:v>110000000</c:v>
                </c:pt>
                <c:pt idx="758">
                  <c:v>65000000</c:v>
                </c:pt>
                <c:pt idx="759">
                  <c:v>140000000</c:v>
                </c:pt>
                <c:pt idx="760">
                  <c:v>40000000</c:v>
                </c:pt>
                <c:pt idx="761">
                  <c:v>11350000</c:v>
                </c:pt>
                <c:pt idx="762">
                  <c:v>140000000</c:v>
                </c:pt>
                <c:pt idx="763">
                  <c:v>110000000</c:v>
                </c:pt>
                <c:pt idx="764">
                  <c:v>75000000</c:v>
                </c:pt>
                <c:pt idx="765">
                  <c:v>25000000</c:v>
                </c:pt>
                <c:pt idx="766">
                  <c:v>1100000</c:v>
                </c:pt>
                <c:pt idx="767">
                  <c:v>25000000</c:v>
                </c:pt>
                <c:pt idx="768">
                  <c:v>130000000</c:v>
                </c:pt>
                <c:pt idx="769">
                  <c:v>100000000</c:v>
                </c:pt>
                <c:pt idx="770">
                  <c:v>46000000</c:v>
                </c:pt>
                <c:pt idx="771">
                  <c:v>103000000</c:v>
                </c:pt>
                <c:pt idx="772">
                  <c:v>15000000</c:v>
                </c:pt>
                <c:pt idx="773">
                  <c:v>15000000</c:v>
                </c:pt>
                <c:pt idx="774">
                  <c:v>75000000</c:v>
                </c:pt>
                <c:pt idx="775">
                  <c:v>75000000</c:v>
                </c:pt>
                <c:pt idx="776">
                  <c:v>110000000</c:v>
                </c:pt>
                <c:pt idx="777">
                  <c:v>115000000</c:v>
                </c:pt>
                <c:pt idx="778">
                  <c:v>93000000</c:v>
                </c:pt>
                <c:pt idx="779">
                  <c:v>90000000</c:v>
                </c:pt>
                <c:pt idx="780">
                  <c:v>50000000</c:v>
                </c:pt>
                <c:pt idx="781">
                  <c:v>39200000</c:v>
                </c:pt>
                <c:pt idx="782">
                  <c:v>35000000</c:v>
                </c:pt>
                <c:pt idx="783">
                  <c:v>20000000</c:v>
                </c:pt>
                <c:pt idx="784">
                  <c:v>72000000</c:v>
                </c:pt>
                <c:pt idx="785">
                  <c:v>60000000</c:v>
                </c:pt>
                <c:pt idx="786">
                  <c:v>20000000</c:v>
                </c:pt>
                <c:pt idx="787">
                  <c:v>55000000</c:v>
                </c:pt>
                <c:pt idx="788">
                  <c:v>150000000</c:v>
                </c:pt>
                <c:pt idx="789">
                  <c:v>85000000</c:v>
                </c:pt>
                <c:pt idx="790">
                  <c:v>70000000</c:v>
                </c:pt>
                <c:pt idx="791">
                  <c:v>68000000</c:v>
                </c:pt>
                <c:pt idx="792">
                  <c:v>70000000</c:v>
                </c:pt>
                <c:pt idx="793">
                  <c:v>65000000</c:v>
                </c:pt>
                <c:pt idx="794">
                  <c:v>55000000</c:v>
                </c:pt>
                <c:pt idx="795">
                  <c:v>60000000</c:v>
                </c:pt>
                <c:pt idx="796">
                  <c:v>60000000</c:v>
                </c:pt>
                <c:pt idx="797">
                  <c:v>50000000</c:v>
                </c:pt>
                <c:pt idx="798">
                  <c:v>54000000</c:v>
                </c:pt>
                <c:pt idx="799">
                  <c:v>30000000</c:v>
                </c:pt>
                <c:pt idx="800">
                  <c:v>28000000</c:v>
                </c:pt>
                <c:pt idx="801">
                  <c:v>25000000</c:v>
                </c:pt>
                <c:pt idx="802">
                  <c:v>15000000</c:v>
                </c:pt>
                <c:pt idx="803">
                  <c:v>20000000</c:v>
                </c:pt>
                <c:pt idx="804">
                  <c:v>10000000</c:v>
                </c:pt>
                <c:pt idx="805">
                  <c:v>15000000</c:v>
                </c:pt>
                <c:pt idx="806">
                  <c:v>100000000</c:v>
                </c:pt>
                <c:pt idx="807">
                  <c:v>70000000</c:v>
                </c:pt>
                <c:pt idx="808">
                  <c:v>53000000</c:v>
                </c:pt>
                <c:pt idx="809">
                  <c:v>50000000</c:v>
                </c:pt>
                <c:pt idx="810">
                  <c:v>40000000</c:v>
                </c:pt>
                <c:pt idx="811">
                  <c:v>35000000</c:v>
                </c:pt>
                <c:pt idx="812">
                  <c:v>115000000</c:v>
                </c:pt>
                <c:pt idx="813">
                  <c:v>68000000</c:v>
                </c:pt>
                <c:pt idx="814">
                  <c:v>70000000</c:v>
                </c:pt>
                <c:pt idx="815">
                  <c:v>70000000</c:v>
                </c:pt>
                <c:pt idx="816">
                  <c:v>80000000</c:v>
                </c:pt>
                <c:pt idx="817">
                  <c:v>50000000</c:v>
                </c:pt>
                <c:pt idx="818">
                  <c:v>12800000</c:v>
                </c:pt>
                <c:pt idx="819">
                  <c:v>20000000</c:v>
                </c:pt>
                <c:pt idx="820">
                  <c:v>25000000</c:v>
                </c:pt>
                <c:pt idx="821">
                  <c:v>200000</c:v>
                </c:pt>
                <c:pt idx="822">
                  <c:v>90000000</c:v>
                </c:pt>
                <c:pt idx="823">
                  <c:v>120000000</c:v>
                </c:pt>
                <c:pt idx="824">
                  <c:v>82000000</c:v>
                </c:pt>
                <c:pt idx="825">
                  <c:v>70000000</c:v>
                </c:pt>
                <c:pt idx="826">
                  <c:v>69000000</c:v>
                </c:pt>
                <c:pt idx="827">
                  <c:v>50000000</c:v>
                </c:pt>
                <c:pt idx="828">
                  <c:v>26000000</c:v>
                </c:pt>
                <c:pt idx="829">
                  <c:v>83000000</c:v>
                </c:pt>
                <c:pt idx="830">
                  <c:v>8000000</c:v>
                </c:pt>
                <c:pt idx="831">
                  <c:v>66000000</c:v>
                </c:pt>
                <c:pt idx="832">
                  <c:v>60000000</c:v>
                </c:pt>
                <c:pt idx="833">
                  <c:v>3000000</c:v>
                </c:pt>
                <c:pt idx="834">
                  <c:v>28000000</c:v>
                </c:pt>
                <c:pt idx="835">
                  <c:v>20000000</c:v>
                </c:pt>
                <c:pt idx="836">
                  <c:v>13000000</c:v>
                </c:pt>
                <c:pt idx="837">
                  <c:v>7000000</c:v>
                </c:pt>
                <c:pt idx="838">
                  <c:v>4500000</c:v>
                </c:pt>
                <c:pt idx="839">
                  <c:v>26000000</c:v>
                </c:pt>
                <c:pt idx="840">
                  <c:v>65000000</c:v>
                </c:pt>
                <c:pt idx="841">
                  <c:v>110000000</c:v>
                </c:pt>
                <c:pt idx="842">
                  <c:v>57000000</c:v>
                </c:pt>
                <c:pt idx="843">
                  <c:v>50000000</c:v>
                </c:pt>
                <c:pt idx="844">
                  <c:v>22000000</c:v>
                </c:pt>
                <c:pt idx="845">
                  <c:v>45000000</c:v>
                </c:pt>
                <c:pt idx="846">
                  <c:v>45000000</c:v>
                </c:pt>
                <c:pt idx="847">
                  <c:v>40000000</c:v>
                </c:pt>
                <c:pt idx="848">
                  <c:v>33000000</c:v>
                </c:pt>
                <c:pt idx="849">
                  <c:v>28000000</c:v>
                </c:pt>
                <c:pt idx="850">
                  <c:v>2700000</c:v>
                </c:pt>
                <c:pt idx="851">
                  <c:v>75000000</c:v>
                </c:pt>
                <c:pt idx="852">
                  <c:v>50000000</c:v>
                </c:pt>
                <c:pt idx="853">
                  <c:v>33000000</c:v>
                </c:pt>
                <c:pt idx="854">
                  <c:v>35000000</c:v>
                </c:pt>
                <c:pt idx="855">
                  <c:v>28000000</c:v>
                </c:pt>
                <c:pt idx="856">
                  <c:v>15000000</c:v>
                </c:pt>
                <c:pt idx="857">
                  <c:v>95000000</c:v>
                </c:pt>
                <c:pt idx="858">
                  <c:v>60000000</c:v>
                </c:pt>
                <c:pt idx="859">
                  <c:v>65000000</c:v>
                </c:pt>
                <c:pt idx="860">
                  <c:v>54000000</c:v>
                </c:pt>
                <c:pt idx="861">
                  <c:v>45000000</c:v>
                </c:pt>
                <c:pt idx="862">
                  <c:v>45000000</c:v>
                </c:pt>
                <c:pt idx="863">
                  <c:v>40000000</c:v>
                </c:pt>
                <c:pt idx="864">
                  <c:v>35000000</c:v>
                </c:pt>
                <c:pt idx="865">
                  <c:v>30000000</c:v>
                </c:pt>
                <c:pt idx="866">
                  <c:v>20000000</c:v>
                </c:pt>
                <c:pt idx="867">
                  <c:v>15000000</c:v>
                </c:pt>
                <c:pt idx="868">
                  <c:v>11000000</c:v>
                </c:pt>
                <c:pt idx="869">
                  <c:v>10000000</c:v>
                </c:pt>
                <c:pt idx="870">
                  <c:v>9000000</c:v>
                </c:pt>
                <c:pt idx="871">
                  <c:v>53000000</c:v>
                </c:pt>
                <c:pt idx="872">
                  <c:v>26000000</c:v>
                </c:pt>
                <c:pt idx="873">
                  <c:v>30000000</c:v>
                </c:pt>
                <c:pt idx="874">
                  <c:v>20000000</c:v>
                </c:pt>
                <c:pt idx="875">
                  <c:v>10000000</c:v>
                </c:pt>
                <c:pt idx="876">
                  <c:v>26000000</c:v>
                </c:pt>
                <c:pt idx="877">
                  <c:v>120000000</c:v>
                </c:pt>
                <c:pt idx="878">
                  <c:v>102000000</c:v>
                </c:pt>
                <c:pt idx="879">
                  <c:v>82000000</c:v>
                </c:pt>
                <c:pt idx="880">
                  <c:v>60000000</c:v>
                </c:pt>
                <c:pt idx="881">
                  <c:v>34000000</c:v>
                </c:pt>
                <c:pt idx="882">
                  <c:v>26000000</c:v>
                </c:pt>
                <c:pt idx="883">
                  <c:v>110000000</c:v>
                </c:pt>
                <c:pt idx="884">
                  <c:v>75000000</c:v>
                </c:pt>
                <c:pt idx="885">
                  <c:v>80000000</c:v>
                </c:pt>
                <c:pt idx="886">
                  <c:v>60000000</c:v>
                </c:pt>
                <c:pt idx="887">
                  <c:v>50000000</c:v>
                </c:pt>
                <c:pt idx="888">
                  <c:v>30000000</c:v>
                </c:pt>
                <c:pt idx="889">
                  <c:v>35000000</c:v>
                </c:pt>
                <c:pt idx="890">
                  <c:v>38000000</c:v>
                </c:pt>
                <c:pt idx="891">
                  <c:v>30000000</c:v>
                </c:pt>
                <c:pt idx="892">
                  <c:v>100000000</c:v>
                </c:pt>
                <c:pt idx="893">
                  <c:v>100000000</c:v>
                </c:pt>
                <c:pt idx="894">
                  <c:v>200000000</c:v>
                </c:pt>
                <c:pt idx="895">
                  <c:v>150000000</c:v>
                </c:pt>
                <c:pt idx="896">
                  <c:v>150000000</c:v>
                </c:pt>
                <c:pt idx="897">
                  <c:v>137000000</c:v>
                </c:pt>
                <c:pt idx="898">
                  <c:v>65000000</c:v>
                </c:pt>
                <c:pt idx="899">
                  <c:v>110000000</c:v>
                </c:pt>
                <c:pt idx="900">
                  <c:v>102000000</c:v>
                </c:pt>
                <c:pt idx="901">
                  <c:v>35000000</c:v>
                </c:pt>
                <c:pt idx="902">
                  <c:v>70000000</c:v>
                </c:pt>
                <c:pt idx="903">
                  <c:v>63000000</c:v>
                </c:pt>
                <c:pt idx="904">
                  <c:v>62000000</c:v>
                </c:pt>
                <c:pt idx="905">
                  <c:v>35000000</c:v>
                </c:pt>
                <c:pt idx="906">
                  <c:v>24000000</c:v>
                </c:pt>
                <c:pt idx="907">
                  <c:v>20000000</c:v>
                </c:pt>
                <c:pt idx="908">
                  <c:v>6500000</c:v>
                </c:pt>
                <c:pt idx="909">
                  <c:v>6000000</c:v>
                </c:pt>
                <c:pt idx="910">
                  <c:v>70000000</c:v>
                </c:pt>
                <c:pt idx="911">
                  <c:v>10000000</c:v>
                </c:pt>
                <c:pt idx="912">
                  <c:v>80000000</c:v>
                </c:pt>
                <c:pt idx="913">
                  <c:v>70000000</c:v>
                </c:pt>
                <c:pt idx="914">
                  <c:v>45000000</c:v>
                </c:pt>
                <c:pt idx="915">
                  <c:v>61000000</c:v>
                </c:pt>
                <c:pt idx="916">
                  <c:v>60000000</c:v>
                </c:pt>
                <c:pt idx="917">
                  <c:v>50000000</c:v>
                </c:pt>
                <c:pt idx="918">
                  <c:v>49000000</c:v>
                </c:pt>
                <c:pt idx="919">
                  <c:v>40000000</c:v>
                </c:pt>
                <c:pt idx="920">
                  <c:v>38000000</c:v>
                </c:pt>
                <c:pt idx="921">
                  <c:v>40000000</c:v>
                </c:pt>
                <c:pt idx="922">
                  <c:v>30000000</c:v>
                </c:pt>
                <c:pt idx="923">
                  <c:v>30000000</c:v>
                </c:pt>
                <c:pt idx="924">
                  <c:v>10000000</c:v>
                </c:pt>
                <c:pt idx="925">
                  <c:v>105000000</c:v>
                </c:pt>
                <c:pt idx="926">
                  <c:v>5600000</c:v>
                </c:pt>
                <c:pt idx="927">
                  <c:v>250000000</c:v>
                </c:pt>
                <c:pt idx="928">
                  <c:v>120000000</c:v>
                </c:pt>
                <c:pt idx="929">
                  <c:v>92000000</c:v>
                </c:pt>
                <c:pt idx="930">
                  <c:v>100000000</c:v>
                </c:pt>
                <c:pt idx="931">
                  <c:v>70000000</c:v>
                </c:pt>
                <c:pt idx="932">
                  <c:v>70000000</c:v>
                </c:pt>
                <c:pt idx="933">
                  <c:v>70000000</c:v>
                </c:pt>
                <c:pt idx="934">
                  <c:v>60000000</c:v>
                </c:pt>
                <c:pt idx="935">
                  <c:v>71000000</c:v>
                </c:pt>
                <c:pt idx="936">
                  <c:v>55000000</c:v>
                </c:pt>
                <c:pt idx="937">
                  <c:v>52000000</c:v>
                </c:pt>
                <c:pt idx="938">
                  <c:v>50000000</c:v>
                </c:pt>
                <c:pt idx="939">
                  <c:v>50000000</c:v>
                </c:pt>
                <c:pt idx="940">
                  <c:v>48000000</c:v>
                </c:pt>
                <c:pt idx="941">
                  <c:v>45000000</c:v>
                </c:pt>
                <c:pt idx="942">
                  <c:v>45000000</c:v>
                </c:pt>
                <c:pt idx="943">
                  <c:v>28000000</c:v>
                </c:pt>
                <c:pt idx="944">
                  <c:v>25000000</c:v>
                </c:pt>
                <c:pt idx="945">
                  <c:v>23000000</c:v>
                </c:pt>
                <c:pt idx="946">
                  <c:v>20000000</c:v>
                </c:pt>
                <c:pt idx="947">
                  <c:v>17000000</c:v>
                </c:pt>
                <c:pt idx="948">
                  <c:v>5000000</c:v>
                </c:pt>
                <c:pt idx="949">
                  <c:v>32000000</c:v>
                </c:pt>
                <c:pt idx="950">
                  <c:v>62000000</c:v>
                </c:pt>
                <c:pt idx="951">
                  <c:v>35000000</c:v>
                </c:pt>
                <c:pt idx="952">
                  <c:v>175000000</c:v>
                </c:pt>
                <c:pt idx="953">
                  <c:v>2000000</c:v>
                </c:pt>
                <c:pt idx="954">
                  <c:v>70000000</c:v>
                </c:pt>
                <c:pt idx="955">
                  <c:v>75000000</c:v>
                </c:pt>
                <c:pt idx="956">
                  <c:v>12000000</c:v>
                </c:pt>
                <c:pt idx="957">
                  <c:v>40000000</c:v>
                </c:pt>
                <c:pt idx="958">
                  <c:v>150000000</c:v>
                </c:pt>
                <c:pt idx="959">
                  <c:v>45000000</c:v>
                </c:pt>
                <c:pt idx="960">
                  <c:v>175000000</c:v>
                </c:pt>
                <c:pt idx="961">
                  <c:v>40000000</c:v>
                </c:pt>
                <c:pt idx="962">
                  <c:v>60000000</c:v>
                </c:pt>
                <c:pt idx="963">
                  <c:v>80000000</c:v>
                </c:pt>
                <c:pt idx="964">
                  <c:v>24000000</c:v>
                </c:pt>
                <c:pt idx="965">
                  <c:v>14000000</c:v>
                </c:pt>
                <c:pt idx="966">
                  <c:v>175000000</c:v>
                </c:pt>
                <c:pt idx="967">
                  <c:v>150000000</c:v>
                </c:pt>
                <c:pt idx="968">
                  <c:v>149000000</c:v>
                </c:pt>
                <c:pt idx="969">
                  <c:v>145000000</c:v>
                </c:pt>
                <c:pt idx="970">
                  <c:v>132000000</c:v>
                </c:pt>
                <c:pt idx="971">
                  <c:v>99000000</c:v>
                </c:pt>
                <c:pt idx="972">
                  <c:v>95000000</c:v>
                </c:pt>
                <c:pt idx="973">
                  <c:v>58000000</c:v>
                </c:pt>
                <c:pt idx="974">
                  <c:v>85000000</c:v>
                </c:pt>
                <c:pt idx="975">
                  <c:v>80000000</c:v>
                </c:pt>
                <c:pt idx="976">
                  <c:v>80000000</c:v>
                </c:pt>
                <c:pt idx="977">
                  <c:v>75000000</c:v>
                </c:pt>
                <c:pt idx="978">
                  <c:v>75000000</c:v>
                </c:pt>
                <c:pt idx="979">
                  <c:v>59000000</c:v>
                </c:pt>
                <c:pt idx="980">
                  <c:v>105000000</c:v>
                </c:pt>
                <c:pt idx="981">
                  <c:v>55000000</c:v>
                </c:pt>
                <c:pt idx="982">
                  <c:v>55000000</c:v>
                </c:pt>
                <c:pt idx="983">
                  <c:v>50000000</c:v>
                </c:pt>
                <c:pt idx="984">
                  <c:v>42000000</c:v>
                </c:pt>
                <c:pt idx="985">
                  <c:v>15000000</c:v>
                </c:pt>
                <c:pt idx="986">
                  <c:v>3000000</c:v>
                </c:pt>
                <c:pt idx="987">
                  <c:v>200000000</c:v>
                </c:pt>
                <c:pt idx="988">
                  <c:v>200000000</c:v>
                </c:pt>
                <c:pt idx="989">
                  <c:v>185000000</c:v>
                </c:pt>
                <c:pt idx="990">
                  <c:v>165000000</c:v>
                </c:pt>
                <c:pt idx="991">
                  <c:v>160000000</c:v>
                </c:pt>
                <c:pt idx="992">
                  <c:v>120000000</c:v>
                </c:pt>
                <c:pt idx="993">
                  <c:v>115000000</c:v>
                </c:pt>
                <c:pt idx="994">
                  <c:v>135000000</c:v>
                </c:pt>
                <c:pt idx="995">
                  <c:v>110000000</c:v>
                </c:pt>
                <c:pt idx="996">
                  <c:v>105000000</c:v>
                </c:pt>
                <c:pt idx="997">
                  <c:v>100000000</c:v>
                </c:pt>
                <c:pt idx="998">
                  <c:v>90000000</c:v>
                </c:pt>
                <c:pt idx="999">
                  <c:v>100000000</c:v>
                </c:pt>
                <c:pt idx="1000">
                  <c:v>76000000</c:v>
                </c:pt>
                <c:pt idx="1001">
                  <c:v>74000000</c:v>
                </c:pt>
                <c:pt idx="1002">
                  <c:v>63000000</c:v>
                </c:pt>
                <c:pt idx="1003">
                  <c:v>60000000</c:v>
                </c:pt>
                <c:pt idx="1004">
                  <c:v>60000000</c:v>
                </c:pt>
                <c:pt idx="1005">
                  <c:v>60000000</c:v>
                </c:pt>
                <c:pt idx="1006">
                  <c:v>60000000</c:v>
                </c:pt>
                <c:pt idx="1007">
                  <c:v>47000000</c:v>
                </c:pt>
                <c:pt idx="1008">
                  <c:v>120000000</c:v>
                </c:pt>
                <c:pt idx="1009">
                  <c:v>50000000</c:v>
                </c:pt>
                <c:pt idx="1010">
                  <c:v>30000000</c:v>
                </c:pt>
                <c:pt idx="1011">
                  <c:v>30000000</c:v>
                </c:pt>
                <c:pt idx="1012">
                  <c:v>25000000</c:v>
                </c:pt>
                <c:pt idx="1013">
                  <c:v>20000000</c:v>
                </c:pt>
                <c:pt idx="1014">
                  <c:v>90000000</c:v>
                </c:pt>
                <c:pt idx="1015">
                  <c:v>75000000</c:v>
                </c:pt>
                <c:pt idx="1016">
                  <c:v>150000000</c:v>
                </c:pt>
                <c:pt idx="1017">
                  <c:v>25000000</c:v>
                </c:pt>
                <c:pt idx="1018">
                  <c:v>260000000</c:v>
                </c:pt>
                <c:pt idx="1019">
                  <c:v>28000000</c:v>
                </c:pt>
                <c:pt idx="1020">
                  <c:v>130000000</c:v>
                </c:pt>
                <c:pt idx="1021">
                  <c:v>50000000</c:v>
                </c:pt>
                <c:pt idx="1022">
                  <c:v>135000000</c:v>
                </c:pt>
                <c:pt idx="1023">
                  <c:v>80000000</c:v>
                </c:pt>
                <c:pt idx="1024">
                  <c:v>135000000</c:v>
                </c:pt>
                <c:pt idx="1025">
                  <c:v>135000000</c:v>
                </c:pt>
                <c:pt idx="1026">
                  <c:v>80000000</c:v>
                </c:pt>
                <c:pt idx="1027">
                  <c:v>103000000</c:v>
                </c:pt>
                <c:pt idx="1028">
                  <c:v>90000000</c:v>
                </c:pt>
                <c:pt idx="1029">
                  <c:v>30000000</c:v>
                </c:pt>
                <c:pt idx="1030">
                  <c:v>95000000</c:v>
                </c:pt>
                <c:pt idx="1031">
                  <c:v>30000000</c:v>
                </c:pt>
                <c:pt idx="1032">
                  <c:v>20000000</c:v>
                </c:pt>
                <c:pt idx="1033">
                  <c:v>165000000</c:v>
                </c:pt>
                <c:pt idx="1034">
                  <c:v>145000000</c:v>
                </c:pt>
                <c:pt idx="1035">
                  <c:v>75000000</c:v>
                </c:pt>
                <c:pt idx="1036">
                  <c:v>150000000</c:v>
                </c:pt>
                <c:pt idx="1037">
                  <c:v>70000000</c:v>
                </c:pt>
                <c:pt idx="1038">
                  <c:v>40000000</c:v>
                </c:pt>
                <c:pt idx="1039">
                  <c:v>37000000</c:v>
                </c:pt>
                <c:pt idx="1040">
                  <c:v>200000000</c:v>
                </c:pt>
                <c:pt idx="1041">
                  <c:v>135000000</c:v>
                </c:pt>
                <c:pt idx="1042">
                  <c:v>120000000</c:v>
                </c:pt>
                <c:pt idx="1043">
                  <c:v>35000000</c:v>
                </c:pt>
                <c:pt idx="1044">
                  <c:v>135000000</c:v>
                </c:pt>
                <c:pt idx="1045">
                  <c:v>40000000</c:v>
                </c:pt>
                <c:pt idx="1046">
                  <c:v>81200000</c:v>
                </c:pt>
                <c:pt idx="1047">
                  <c:v>50000000</c:v>
                </c:pt>
                <c:pt idx="1048">
                  <c:v>55000000</c:v>
                </c:pt>
                <c:pt idx="1049">
                  <c:v>63000000</c:v>
                </c:pt>
                <c:pt idx="1050">
                  <c:v>80000000</c:v>
                </c:pt>
                <c:pt idx="1051">
                  <c:v>12500000</c:v>
                </c:pt>
                <c:pt idx="1052">
                  <c:v>165000000</c:v>
                </c:pt>
                <c:pt idx="1053">
                  <c:v>165000000</c:v>
                </c:pt>
                <c:pt idx="1054">
                  <c:v>145000000</c:v>
                </c:pt>
                <c:pt idx="1055">
                  <c:v>100000000</c:v>
                </c:pt>
                <c:pt idx="1056">
                  <c:v>86000000</c:v>
                </c:pt>
                <c:pt idx="1057">
                  <c:v>34000000</c:v>
                </c:pt>
                <c:pt idx="1058">
                  <c:v>24000000</c:v>
                </c:pt>
                <c:pt idx="1059">
                  <c:v>20000000</c:v>
                </c:pt>
                <c:pt idx="1060">
                  <c:v>19000000</c:v>
                </c:pt>
                <c:pt idx="1061">
                  <c:v>6500000</c:v>
                </c:pt>
                <c:pt idx="1062">
                  <c:v>90000000</c:v>
                </c:pt>
                <c:pt idx="1063">
                  <c:v>20000000</c:v>
                </c:pt>
                <c:pt idx="1064">
                  <c:v>180000000</c:v>
                </c:pt>
                <c:pt idx="1065">
                  <c:v>140000000</c:v>
                </c:pt>
                <c:pt idx="1066">
                  <c:v>127500000</c:v>
                </c:pt>
                <c:pt idx="1067">
                  <c:v>80000000</c:v>
                </c:pt>
                <c:pt idx="1068">
                  <c:v>2400000000</c:v>
                </c:pt>
                <c:pt idx="1069">
                  <c:v>28000000</c:v>
                </c:pt>
                <c:pt idx="1070">
                  <c:v>63000000</c:v>
                </c:pt>
                <c:pt idx="1071">
                  <c:v>1000000</c:v>
                </c:pt>
                <c:pt idx="1072">
                  <c:v>15000000</c:v>
                </c:pt>
                <c:pt idx="1073">
                  <c:v>15000000</c:v>
                </c:pt>
                <c:pt idx="1074">
                  <c:v>7000000</c:v>
                </c:pt>
                <c:pt idx="1075">
                  <c:v>6000000</c:v>
                </c:pt>
                <c:pt idx="1076">
                  <c:v>55000000</c:v>
                </c:pt>
                <c:pt idx="1077">
                  <c:v>70000000</c:v>
                </c:pt>
                <c:pt idx="1078">
                  <c:v>390000000</c:v>
                </c:pt>
                <c:pt idx="1079">
                  <c:v>20000000</c:v>
                </c:pt>
                <c:pt idx="1080">
                  <c:v>15000000</c:v>
                </c:pt>
                <c:pt idx="1081">
                  <c:v>500000</c:v>
                </c:pt>
                <c:pt idx="1082">
                  <c:v>35000000</c:v>
                </c:pt>
                <c:pt idx="1083">
                  <c:v>32000000</c:v>
                </c:pt>
                <c:pt idx="1084">
                  <c:v>18000000</c:v>
                </c:pt>
                <c:pt idx="1085">
                  <c:v>10000000</c:v>
                </c:pt>
                <c:pt idx="1086">
                  <c:v>60000000</c:v>
                </c:pt>
                <c:pt idx="1087">
                  <c:v>48000000</c:v>
                </c:pt>
                <c:pt idx="1088">
                  <c:v>31000000</c:v>
                </c:pt>
                <c:pt idx="1089">
                  <c:v>30000000</c:v>
                </c:pt>
                <c:pt idx="1090">
                  <c:v>21500000</c:v>
                </c:pt>
                <c:pt idx="1091">
                  <c:v>20000000</c:v>
                </c:pt>
                <c:pt idx="1092">
                  <c:v>19000000</c:v>
                </c:pt>
                <c:pt idx="1093">
                  <c:v>20000000</c:v>
                </c:pt>
                <c:pt idx="1094">
                  <c:v>18000000</c:v>
                </c:pt>
                <c:pt idx="1095">
                  <c:v>15000000</c:v>
                </c:pt>
                <c:pt idx="1096">
                  <c:v>14000000</c:v>
                </c:pt>
                <c:pt idx="1097">
                  <c:v>12000000</c:v>
                </c:pt>
                <c:pt idx="1098">
                  <c:v>9000000</c:v>
                </c:pt>
                <c:pt idx="1099">
                  <c:v>8800000</c:v>
                </c:pt>
                <c:pt idx="1100">
                  <c:v>21150000</c:v>
                </c:pt>
                <c:pt idx="1101">
                  <c:v>25000000</c:v>
                </c:pt>
                <c:pt idx="1102">
                  <c:v>50000000</c:v>
                </c:pt>
                <c:pt idx="1103">
                  <c:v>50000000</c:v>
                </c:pt>
                <c:pt idx="1104">
                  <c:v>65000000</c:v>
                </c:pt>
                <c:pt idx="1105">
                  <c:v>26000000</c:v>
                </c:pt>
                <c:pt idx="1106">
                  <c:v>34000000</c:v>
                </c:pt>
                <c:pt idx="1107">
                  <c:v>50000000</c:v>
                </c:pt>
                <c:pt idx="1108">
                  <c:v>45000000</c:v>
                </c:pt>
                <c:pt idx="1109">
                  <c:v>45000000</c:v>
                </c:pt>
                <c:pt idx="1110">
                  <c:v>18500000</c:v>
                </c:pt>
                <c:pt idx="1111">
                  <c:v>17700000</c:v>
                </c:pt>
                <c:pt idx="1112">
                  <c:v>12000000</c:v>
                </c:pt>
                <c:pt idx="1113">
                  <c:v>1000000</c:v>
                </c:pt>
                <c:pt idx="1114">
                  <c:v>6500000</c:v>
                </c:pt>
                <c:pt idx="1115">
                  <c:v>85000000</c:v>
                </c:pt>
                <c:pt idx="1116">
                  <c:v>80000000</c:v>
                </c:pt>
                <c:pt idx="1117">
                  <c:v>19000000</c:v>
                </c:pt>
                <c:pt idx="1118">
                  <c:v>20000000</c:v>
                </c:pt>
                <c:pt idx="1119">
                  <c:v>20000000</c:v>
                </c:pt>
                <c:pt idx="1120">
                  <c:v>10000000</c:v>
                </c:pt>
                <c:pt idx="1121">
                  <c:v>50000000</c:v>
                </c:pt>
                <c:pt idx="1122">
                  <c:v>90000000</c:v>
                </c:pt>
                <c:pt idx="1123">
                  <c:v>60000000</c:v>
                </c:pt>
                <c:pt idx="1124">
                  <c:v>20000000</c:v>
                </c:pt>
                <c:pt idx="1125">
                  <c:v>12000000</c:v>
                </c:pt>
                <c:pt idx="1126">
                  <c:v>16000000</c:v>
                </c:pt>
                <c:pt idx="1127">
                  <c:v>2000000</c:v>
                </c:pt>
                <c:pt idx="1128">
                  <c:v>10000000</c:v>
                </c:pt>
                <c:pt idx="1129">
                  <c:v>25000000</c:v>
                </c:pt>
                <c:pt idx="1130">
                  <c:v>85000000</c:v>
                </c:pt>
                <c:pt idx="1131">
                  <c:v>60000000</c:v>
                </c:pt>
                <c:pt idx="1132">
                  <c:v>18000000</c:v>
                </c:pt>
                <c:pt idx="1133">
                  <c:v>15000000</c:v>
                </c:pt>
                <c:pt idx="1134">
                  <c:v>15000000</c:v>
                </c:pt>
                <c:pt idx="1135">
                  <c:v>13000000</c:v>
                </c:pt>
                <c:pt idx="1136">
                  <c:v>150000000</c:v>
                </c:pt>
                <c:pt idx="1137">
                  <c:v>150000000</c:v>
                </c:pt>
                <c:pt idx="1138">
                  <c:v>127000000</c:v>
                </c:pt>
                <c:pt idx="1139">
                  <c:v>112000000</c:v>
                </c:pt>
                <c:pt idx="1140">
                  <c:v>109000000</c:v>
                </c:pt>
                <c:pt idx="1141">
                  <c:v>133000000</c:v>
                </c:pt>
                <c:pt idx="1142">
                  <c:v>70000000</c:v>
                </c:pt>
                <c:pt idx="1143">
                  <c:v>37000000</c:v>
                </c:pt>
                <c:pt idx="1144">
                  <c:v>29000000</c:v>
                </c:pt>
                <c:pt idx="1145">
                  <c:v>22000000</c:v>
                </c:pt>
                <c:pt idx="1146">
                  <c:v>15000000</c:v>
                </c:pt>
                <c:pt idx="1147">
                  <c:v>58000000</c:v>
                </c:pt>
                <c:pt idx="1148">
                  <c:v>58000000</c:v>
                </c:pt>
                <c:pt idx="1149">
                  <c:v>80000000</c:v>
                </c:pt>
                <c:pt idx="1150">
                  <c:v>24000000</c:v>
                </c:pt>
                <c:pt idx="1151">
                  <c:v>17000000</c:v>
                </c:pt>
                <c:pt idx="1152">
                  <c:v>50000000</c:v>
                </c:pt>
                <c:pt idx="1153">
                  <c:v>45000000</c:v>
                </c:pt>
                <c:pt idx="1154">
                  <c:v>42000000</c:v>
                </c:pt>
                <c:pt idx="1155">
                  <c:v>17000000</c:v>
                </c:pt>
                <c:pt idx="1156">
                  <c:v>45000000</c:v>
                </c:pt>
                <c:pt idx="1157">
                  <c:v>90000000</c:v>
                </c:pt>
                <c:pt idx="1158">
                  <c:v>26000000</c:v>
                </c:pt>
                <c:pt idx="1159">
                  <c:v>32000000</c:v>
                </c:pt>
                <c:pt idx="1160">
                  <c:v>20000000</c:v>
                </c:pt>
                <c:pt idx="1161">
                  <c:v>60000000</c:v>
                </c:pt>
                <c:pt idx="1162">
                  <c:v>35000000</c:v>
                </c:pt>
                <c:pt idx="1163">
                  <c:v>35000000</c:v>
                </c:pt>
                <c:pt idx="1164">
                  <c:v>15000000</c:v>
                </c:pt>
                <c:pt idx="1165">
                  <c:v>49900000</c:v>
                </c:pt>
                <c:pt idx="1166">
                  <c:v>50000000</c:v>
                </c:pt>
                <c:pt idx="1167">
                  <c:v>229575</c:v>
                </c:pt>
                <c:pt idx="1168">
                  <c:v>20000000</c:v>
                </c:pt>
                <c:pt idx="1169">
                  <c:v>5000000</c:v>
                </c:pt>
                <c:pt idx="1170">
                  <c:v>1400000</c:v>
                </c:pt>
                <c:pt idx="1171">
                  <c:v>23600000</c:v>
                </c:pt>
                <c:pt idx="1172">
                  <c:v>10000000</c:v>
                </c:pt>
                <c:pt idx="1173">
                  <c:v>3700000</c:v>
                </c:pt>
                <c:pt idx="1174">
                  <c:v>84000000</c:v>
                </c:pt>
                <c:pt idx="1175">
                  <c:v>19000000</c:v>
                </c:pt>
                <c:pt idx="1176">
                  <c:v>19000000</c:v>
                </c:pt>
                <c:pt idx="1177">
                  <c:v>13000000</c:v>
                </c:pt>
                <c:pt idx="1178">
                  <c:v>100000000</c:v>
                </c:pt>
                <c:pt idx="1179">
                  <c:v>45000000</c:v>
                </c:pt>
                <c:pt idx="1180">
                  <c:v>50000000</c:v>
                </c:pt>
                <c:pt idx="1181">
                  <c:v>40000000</c:v>
                </c:pt>
                <c:pt idx="1182">
                  <c:v>40000000</c:v>
                </c:pt>
                <c:pt idx="1183">
                  <c:v>25000000</c:v>
                </c:pt>
                <c:pt idx="1184">
                  <c:v>22700000</c:v>
                </c:pt>
                <c:pt idx="1185">
                  <c:v>19000000</c:v>
                </c:pt>
                <c:pt idx="1186">
                  <c:v>3000000</c:v>
                </c:pt>
                <c:pt idx="1187">
                  <c:v>40000000</c:v>
                </c:pt>
                <c:pt idx="1188">
                  <c:v>2600000</c:v>
                </c:pt>
                <c:pt idx="1189">
                  <c:v>15000000</c:v>
                </c:pt>
                <c:pt idx="1190">
                  <c:v>17000000</c:v>
                </c:pt>
                <c:pt idx="1191">
                  <c:v>55000000</c:v>
                </c:pt>
                <c:pt idx="1192">
                  <c:v>38000000</c:v>
                </c:pt>
                <c:pt idx="1193">
                  <c:v>25000000</c:v>
                </c:pt>
                <c:pt idx="1194">
                  <c:v>25000000</c:v>
                </c:pt>
                <c:pt idx="1195">
                  <c:v>21000000</c:v>
                </c:pt>
                <c:pt idx="1196">
                  <c:v>14000000</c:v>
                </c:pt>
                <c:pt idx="1197">
                  <c:v>10000000</c:v>
                </c:pt>
                <c:pt idx="1198">
                  <c:v>8000000</c:v>
                </c:pt>
                <c:pt idx="1199">
                  <c:v>59660000</c:v>
                </c:pt>
                <c:pt idx="1200">
                  <c:v>40000000</c:v>
                </c:pt>
                <c:pt idx="1201">
                  <c:v>15000000</c:v>
                </c:pt>
                <c:pt idx="1202">
                  <c:v>12000000</c:v>
                </c:pt>
                <c:pt idx="1203">
                  <c:v>175000000</c:v>
                </c:pt>
                <c:pt idx="1204">
                  <c:v>100000000</c:v>
                </c:pt>
                <c:pt idx="1205">
                  <c:v>175000000</c:v>
                </c:pt>
                <c:pt idx="1206">
                  <c:v>17000000</c:v>
                </c:pt>
                <c:pt idx="1207">
                  <c:v>170000000</c:v>
                </c:pt>
                <c:pt idx="1208">
                  <c:v>120000000</c:v>
                </c:pt>
                <c:pt idx="1209">
                  <c:v>70000000</c:v>
                </c:pt>
                <c:pt idx="1210">
                  <c:v>15000000</c:v>
                </c:pt>
                <c:pt idx="1211">
                  <c:v>120000000</c:v>
                </c:pt>
                <c:pt idx="1212">
                  <c:v>68000000</c:v>
                </c:pt>
                <c:pt idx="1213">
                  <c:v>50000000</c:v>
                </c:pt>
                <c:pt idx="1214">
                  <c:v>62000000</c:v>
                </c:pt>
                <c:pt idx="1215">
                  <c:v>16000000</c:v>
                </c:pt>
                <c:pt idx="1216">
                  <c:v>27000000</c:v>
                </c:pt>
                <c:pt idx="1217">
                  <c:v>70000000</c:v>
                </c:pt>
                <c:pt idx="1218">
                  <c:v>79000000</c:v>
                </c:pt>
                <c:pt idx="1219">
                  <c:v>20000000</c:v>
                </c:pt>
                <c:pt idx="1220">
                  <c:v>55000000</c:v>
                </c:pt>
                <c:pt idx="1221">
                  <c:v>40000000</c:v>
                </c:pt>
                <c:pt idx="1222">
                  <c:v>90000000</c:v>
                </c:pt>
                <c:pt idx="1223">
                  <c:v>40000000</c:v>
                </c:pt>
                <c:pt idx="1224">
                  <c:v>34000000</c:v>
                </c:pt>
                <c:pt idx="1225">
                  <c:v>11000000</c:v>
                </c:pt>
                <c:pt idx="1226">
                  <c:v>130000000</c:v>
                </c:pt>
                <c:pt idx="1227">
                  <c:v>35000000</c:v>
                </c:pt>
                <c:pt idx="1228">
                  <c:v>35000000</c:v>
                </c:pt>
                <c:pt idx="1229">
                  <c:v>9000000</c:v>
                </c:pt>
                <c:pt idx="1230">
                  <c:v>165000000</c:v>
                </c:pt>
                <c:pt idx="1231">
                  <c:v>108000000</c:v>
                </c:pt>
                <c:pt idx="1232">
                  <c:v>100000000</c:v>
                </c:pt>
                <c:pt idx="1233">
                  <c:v>13000000</c:v>
                </c:pt>
                <c:pt idx="1234">
                  <c:v>100000000</c:v>
                </c:pt>
                <c:pt idx="1235">
                  <c:v>76000000</c:v>
                </c:pt>
                <c:pt idx="1236">
                  <c:v>69500000</c:v>
                </c:pt>
                <c:pt idx="1237">
                  <c:v>18000000</c:v>
                </c:pt>
                <c:pt idx="1238">
                  <c:v>100000000</c:v>
                </c:pt>
                <c:pt idx="1239">
                  <c:v>50000000</c:v>
                </c:pt>
                <c:pt idx="1240">
                  <c:v>30000000</c:v>
                </c:pt>
                <c:pt idx="1241">
                  <c:v>8000000</c:v>
                </c:pt>
                <c:pt idx="1242">
                  <c:v>12000000</c:v>
                </c:pt>
                <c:pt idx="1243">
                  <c:v>8000000</c:v>
                </c:pt>
                <c:pt idx="1244">
                  <c:v>14000000</c:v>
                </c:pt>
                <c:pt idx="1245">
                  <c:v>135000000</c:v>
                </c:pt>
                <c:pt idx="1246">
                  <c:v>75000000</c:v>
                </c:pt>
                <c:pt idx="1247">
                  <c:v>3000000</c:v>
                </c:pt>
                <c:pt idx="1248">
                  <c:v>44000000</c:v>
                </c:pt>
                <c:pt idx="1249">
                  <c:v>38000000</c:v>
                </c:pt>
                <c:pt idx="1250">
                  <c:v>22000000</c:v>
                </c:pt>
                <c:pt idx="1251">
                  <c:v>25530000</c:v>
                </c:pt>
                <c:pt idx="1252">
                  <c:v>20000000</c:v>
                </c:pt>
                <c:pt idx="1253">
                  <c:v>15000000</c:v>
                </c:pt>
                <c:pt idx="1254">
                  <c:v>180000000</c:v>
                </c:pt>
                <c:pt idx="1255">
                  <c:v>200000000</c:v>
                </c:pt>
                <c:pt idx="1256">
                  <c:v>215000000</c:v>
                </c:pt>
                <c:pt idx="1257">
                  <c:v>180000000</c:v>
                </c:pt>
                <c:pt idx="1258">
                  <c:v>170000000</c:v>
                </c:pt>
                <c:pt idx="1259">
                  <c:v>155000000</c:v>
                </c:pt>
                <c:pt idx="1260">
                  <c:v>150000000</c:v>
                </c:pt>
                <c:pt idx="1261">
                  <c:v>140000000</c:v>
                </c:pt>
                <c:pt idx="1262">
                  <c:v>125000000</c:v>
                </c:pt>
                <c:pt idx="1263">
                  <c:v>90000000</c:v>
                </c:pt>
                <c:pt idx="1264">
                  <c:v>95000000</c:v>
                </c:pt>
                <c:pt idx="1265">
                  <c:v>90000000</c:v>
                </c:pt>
                <c:pt idx="1266">
                  <c:v>60000000</c:v>
                </c:pt>
                <c:pt idx="1267">
                  <c:v>25000000</c:v>
                </c:pt>
                <c:pt idx="1268">
                  <c:v>150000000</c:v>
                </c:pt>
                <c:pt idx="1269">
                  <c:v>200000000</c:v>
                </c:pt>
                <c:pt idx="1270">
                  <c:v>215000000</c:v>
                </c:pt>
                <c:pt idx="1271">
                  <c:v>24000000</c:v>
                </c:pt>
                <c:pt idx="1272">
                  <c:v>25000000</c:v>
                </c:pt>
                <c:pt idx="1273">
                  <c:v>2800000</c:v>
                </c:pt>
                <c:pt idx="1274">
                  <c:v>250000000</c:v>
                </c:pt>
                <c:pt idx="1275">
                  <c:v>150000000</c:v>
                </c:pt>
                <c:pt idx="1276">
                  <c:v>150000000</c:v>
                </c:pt>
                <c:pt idx="1277">
                  <c:v>130000000</c:v>
                </c:pt>
                <c:pt idx="1278">
                  <c:v>100000000</c:v>
                </c:pt>
                <c:pt idx="1279">
                  <c:v>70000000</c:v>
                </c:pt>
                <c:pt idx="1280">
                  <c:v>16000000</c:v>
                </c:pt>
                <c:pt idx="1281">
                  <c:v>55000000</c:v>
                </c:pt>
                <c:pt idx="1282">
                  <c:v>500000</c:v>
                </c:pt>
                <c:pt idx="1283">
                  <c:v>13000000</c:v>
                </c:pt>
                <c:pt idx="1284">
                  <c:v>250000000</c:v>
                </c:pt>
                <c:pt idx="1285">
                  <c:v>225000000</c:v>
                </c:pt>
                <c:pt idx="1286">
                  <c:v>195000000</c:v>
                </c:pt>
                <c:pt idx="1287">
                  <c:v>20000000</c:v>
                </c:pt>
                <c:pt idx="1288">
                  <c:v>20000000</c:v>
                </c:pt>
                <c:pt idx="1289">
                  <c:v>4000000</c:v>
                </c:pt>
                <c:pt idx="1290">
                  <c:v>4000000</c:v>
                </c:pt>
                <c:pt idx="1291">
                  <c:v>15000000</c:v>
                </c:pt>
                <c:pt idx="1292">
                  <c:v>40000000</c:v>
                </c:pt>
                <c:pt idx="1293">
                  <c:v>18000000</c:v>
                </c:pt>
                <c:pt idx="1294">
                  <c:v>5000000</c:v>
                </c:pt>
                <c:pt idx="1295">
                  <c:v>6000000</c:v>
                </c:pt>
                <c:pt idx="1296">
                  <c:v>50000000</c:v>
                </c:pt>
                <c:pt idx="1297">
                  <c:v>210000</c:v>
                </c:pt>
                <c:pt idx="1298">
                  <c:v>30000000</c:v>
                </c:pt>
                <c:pt idx="1299">
                  <c:v>23000000</c:v>
                </c:pt>
                <c:pt idx="1300">
                  <c:v>20000000</c:v>
                </c:pt>
                <c:pt idx="1301">
                  <c:v>17000000</c:v>
                </c:pt>
                <c:pt idx="1302">
                  <c:v>3500000</c:v>
                </c:pt>
                <c:pt idx="1303">
                  <c:v>130000000</c:v>
                </c:pt>
                <c:pt idx="1304">
                  <c:v>85000000</c:v>
                </c:pt>
                <c:pt idx="1305">
                  <c:v>35000000</c:v>
                </c:pt>
                <c:pt idx="1306">
                  <c:v>12000000</c:v>
                </c:pt>
                <c:pt idx="1307">
                  <c:v>14000000</c:v>
                </c:pt>
                <c:pt idx="1308">
                  <c:v>14000000</c:v>
                </c:pt>
                <c:pt idx="1309">
                  <c:v>160000000</c:v>
                </c:pt>
                <c:pt idx="1310">
                  <c:v>58800000</c:v>
                </c:pt>
                <c:pt idx="1311">
                  <c:v>132000000</c:v>
                </c:pt>
                <c:pt idx="1312">
                  <c:v>125000000</c:v>
                </c:pt>
                <c:pt idx="1313">
                  <c:v>110000000</c:v>
                </c:pt>
                <c:pt idx="1314">
                  <c:v>90000000</c:v>
                </c:pt>
                <c:pt idx="1315">
                  <c:v>94000000</c:v>
                </c:pt>
                <c:pt idx="1316">
                  <c:v>26000000</c:v>
                </c:pt>
                <c:pt idx="1317">
                  <c:v>3800000</c:v>
                </c:pt>
                <c:pt idx="1318">
                  <c:v>1500000</c:v>
                </c:pt>
                <c:pt idx="1319">
                  <c:v>7300000</c:v>
                </c:pt>
                <c:pt idx="1320">
                  <c:v>9600000</c:v>
                </c:pt>
                <c:pt idx="1321">
                  <c:v>9500000</c:v>
                </c:pt>
                <c:pt idx="1322">
                  <c:v>30000000</c:v>
                </c:pt>
                <c:pt idx="1323">
                  <c:v>250000</c:v>
                </c:pt>
                <c:pt idx="1324">
                  <c:v>8000000</c:v>
                </c:pt>
                <c:pt idx="1325">
                  <c:v>75000000</c:v>
                </c:pt>
                <c:pt idx="1326">
                  <c:v>69000000</c:v>
                </c:pt>
                <c:pt idx="1327">
                  <c:v>51000000</c:v>
                </c:pt>
                <c:pt idx="1328">
                  <c:v>30000000</c:v>
                </c:pt>
                <c:pt idx="1329">
                  <c:v>5000000</c:v>
                </c:pt>
                <c:pt idx="1330">
                  <c:v>150000000</c:v>
                </c:pt>
                <c:pt idx="1331">
                  <c:v>85000000</c:v>
                </c:pt>
                <c:pt idx="1332">
                  <c:v>80000000</c:v>
                </c:pt>
                <c:pt idx="1333">
                  <c:v>55000000</c:v>
                </c:pt>
                <c:pt idx="1334">
                  <c:v>35000000</c:v>
                </c:pt>
                <c:pt idx="1335">
                  <c:v>75000000</c:v>
                </c:pt>
                <c:pt idx="1336">
                  <c:v>60000000</c:v>
                </c:pt>
                <c:pt idx="1337">
                  <c:v>32000000</c:v>
                </c:pt>
                <c:pt idx="1338">
                  <c:v>10000000</c:v>
                </c:pt>
                <c:pt idx="1339">
                  <c:v>85000000</c:v>
                </c:pt>
                <c:pt idx="1340">
                  <c:v>75000000</c:v>
                </c:pt>
                <c:pt idx="1341">
                  <c:v>78000000</c:v>
                </c:pt>
                <c:pt idx="1342">
                  <c:v>39000000</c:v>
                </c:pt>
                <c:pt idx="1343">
                  <c:v>100000000</c:v>
                </c:pt>
                <c:pt idx="1344">
                  <c:v>110000000</c:v>
                </c:pt>
                <c:pt idx="1345">
                  <c:v>135000000</c:v>
                </c:pt>
                <c:pt idx="1346">
                  <c:v>30000000</c:v>
                </c:pt>
                <c:pt idx="1347">
                  <c:v>23000000</c:v>
                </c:pt>
                <c:pt idx="1348">
                  <c:v>100000000</c:v>
                </c:pt>
                <c:pt idx="1349">
                  <c:v>150000000</c:v>
                </c:pt>
                <c:pt idx="1350">
                  <c:v>100000000</c:v>
                </c:pt>
                <c:pt idx="1351">
                  <c:v>75000000</c:v>
                </c:pt>
                <c:pt idx="1352">
                  <c:v>21000000</c:v>
                </c:pt>
                <c:pt idx="1353">
                  <c:v>200000000</c:v>
                </c:pt>
                <c:pt idx="1354">
                  <c:v>40000000</c:v>
                </c:pt>
                <c:pt idx="1355">
                  <c:v>100000000</c:v>
                </c:pt>
                <c:pt idx="1356">
                  <c:v>8700000</c:v>
                </c:pt>
                <c:pt idx="1357">
                  <c:v>60000000</c:v>
                </c:pt>
                <c:pt idx="1358">
                  <c:v>80000000</c:v>
                </c:pt>
                <c:pt idx="1359">
                  <c:v>2600000</c:v>
                </c:pt>
                <c:pt idx="1360">
                  <c:v>2000000</c:v>
                </c:pt>
                <c:pt idx="1361">
                  <c:v>105000000</c:v>
                </c:pt>
                <c:pt idx="1362">
                  <c:v>20000000</c:v>
                </c:pt>
                <c:pt idx="1363">
                  <c:v>100000000</c:v>
                </c:pt>
                <c:pt idx="1364">
                  <c:v>13000000</c:v>
                </c:pt>
                <c:pt idx="1365">
                  <c:v>15000000</c:v>
                </c:pt>
                <c:pt idx="1366">
                  <c:v>13000000</c:v>
                </c:pt>
                <c:pt idx="1367">
                  <c:v>3000000</c:v>
                </c:pt>
                <c:pt idx="1368">
                  <c:v>60000000</c:v>
                </c:pt>
                <c:pt idx="1369">
                  <c:v>52000000</c:v>
                </c:pt>
                <c:pt idx="1370">
                  <c:v>48000000</c:v>
                </c:pt>
                <c:pt idx="1371">
                  <c:v>18000000</c:v>
                </c:pt>
                <c:pt idx="1372">
                  <c:v>23000000</c:v>
                </c:pt>
                <c:pt idx="1373">
                  <c:v>75000000</c:v>
                </c:pt>
                <c:pt idx="1374">
                  <c:v>28000000</c:v>
                </c:pt>
                <c:pt idx="1375">
                  <c:v>7200000</c:v>
                </c:pt>
                <c:pt idx="1376">
                  <c:v>35000000</c:v>
                </c:pt>
                <c:pt idx="1377">
                  <c:v>10000000</c:v>
                </c:pt>
                <c:pt idx="1378">
                  <c:v>50000000</c:v>
                </c:pt>
                <c:pt idx="1379">
                  <c:v>1000000</c:v>
                </c:pt>
                <c:pt idx="1380">
                  <c:v>23000000</c:v>
                </c:pt>
                <c:pt idx="1381">
                  <c:v>23000000</c:v>
                </c:pt>
                <c:pt idx="1382">
                  <c:v>13000000</c:v>
                </c:pt>
                <c:pt idx="1383">
                  <c:v>20000000</c:v>
                </c:pt>
                <c:pt idx="1384">
                  <c:v>3768785</c:v>
                </c:pt>
                <c:pt idx="1385">
                  <c:v>36000000</c:v>
                </c:pt>
                <c:pt idx="1386">
                  <c:v>60000</c:v>
                </c:pt>
                <c:pt idx="1387">
                  <c:v>1000000</c:v>
                </c:pt>
                <c:pt idx="1388">
                  <c:v>1000000</c:v>
                </c:pt>
                <c:pt idx="1389">
                  <c:v>100000000</c:v>
                </c:pt>
                <c:pt idx="1390">
                  <c:v>53000000</c:v>
                </c:pt>
                <c:pt idx="1391">
                  <c:v>52000000</c:v>
                </c:pt>
                <c:pt idx="1392">
                  <c:v>52000000</c:v>
                </c:pt>
                <c:pt idx="1393">
                  <c:v>35000000</c:v>
                </c:pt>
                <c:pt idx="1394">
                  <c:v>35000000</c:v>
                </c:pt>
                <c:pt idx="1395">
                  <c:v>35000000</c:v>
                </c:pt>
                <c:pt idx="1396">
                  <c:v>30000000</c:v>
                </c:pt>
                <c:pt idx="1397">
                  <c:v>25000000</c:v>
                </c:pt>
                <c:pt idx="1398">
                  <c:v>21000000</c:v>
                </c:pt>
                <c:pt idx="1399">
                  <c:v>13000000</c:v>
                </c:pt>
                <c:pt idx="1400">
                  <c:v>10000000</c:v>
                </c:pt>
                <c:pt idx="1401">
                  <c:v>8000000</c:v>
                </c:pt>
                <c:pt idx="1402">
                  <c:v>7000000</c:v>
                </c:pt>
                <c:pt idx="1403">
                  <c:v>7000000</c:v>
                </c:pt>
                <c:pt idx="1404">
                  <c:v>20000000</c:v>
                </c:pt>
                <c:pt idx="1405">
                  <c:v>28000000</c:v>
                </c:pt>
                <c:pt idx="1406">
                  <c:v>100000000</c:v>
                </c:pt>
                <c:pt idx="1407">
                  <c:v>30000000</c:v>
                </c:pt>
                <c:pt idx="1408">
                  <c:v>30000000</c:v>
                </c:pt>
                <c:pt idx="1409">
                  <c:v>40000000</c:v>
                </c:pt>
                <c:pt idx="1410">
                  <c:v>5000000</c:v>
                </c:pt>
                <c:pt idx="1411">
                  <c:v>10000000</c:v>
                </c:pt>
                <c:pt idx="1412">
                  <c:v>2000000</c:v>
                </c:pt>
                <c:pt idx="1413">
                  <c:v>5000000</c:v>
                </c:pt>
                <c:pt idx="1414">
                  <c:v>25000000</c:v>
                </c:pt>
                <c:pt idx="1415">
                  <c:v>17000000</c:v>
                </c:pt>
                <c:pt idx="1416">
                  <c:v>4500000</c:v>
                </c:pt>
                <c:pt idx="1417">
                  <c:v>5000000</c:v>
                </c:pt>
                <c:pt idx="1418">
                  <c:v>270000</c:v>
                </c:pt>
                <c:pt idx="1419">
                  <c:v>103000000</c:v>
                </c:pt>
                <c:pt idx="1420">
                  <c:v>6000000</c:v>
                </c:pt>
                <c:pt idx="1421">
                  <c:v>218</c:v>
                </c:pt>
                <c:pt idx="1422">
                  <c:v>2000000</c:v>
                </c:pt>
                <c:pt idx="1423">
                  <c:v>500000</c:v>
                </c:pt>
                <c:pt idx="1424">
                  <c:v>110000000</c:v>
                </c:pt>
                <c:pt idx="1425">
                  <c:v>58000000</c:v>
                </c:pt>
                <c:pt idx="1426">
                  <c:v>55000000</c:v>
                </c:pt>
                <c:pt idx="1427">
                  <c:v>52000000</c:v>
                </c:pt>
                <c:pt idx="1428">
                  <c:v>40000000</c:v>
                </c:pt>
                <c:pt idx="1429">
                  <c:v>32000000</c:v>
                </c:pt>
                <c:pt idx="1430">
                  <c:v>30000000</c:v>
                </c:pt>
                <c:pt idx="1431">
                  <c:v>24000000</c:v>
                </c:pt>
                <c:pt idx="1432">
                  <c:v>19430000</c:v>
                </c:pt>
                <c:pt idx="1433">
                  <c:v>20000000</c:v>
                </c:pt>
                <c:pt idx="1434">
                  <c:v>30000000</c:v>
                </c:pt>
                <c:pt idx="1435">
                  <c:v>9800000</c:v>
                </c:pt>
                <c:pt idx="1436">
                  <c:v>15000000</c:v>
                </c:pt>
                <c:pt idx="1437">
                  <c:v>13500000</c:v>
                </c:pt>
                <c:pt idx="1438">
                  <c:v>12500000</c:v>
                </c:pt>
                <c:pt idx="1439">
                  <c:v>12000000</c:v>
                </c:pt>
                <c:pt idx="1440">
                  <c:v>11000000</c:v>
                </c:pt>
                <c:pt idx="1441">
                  <c:v>6400000</c:v>
                </c:pt>
                <c:pt idx="1442">
                  <c:v>10000000</c:v>
                </c:pt>
                <c:pt idx="1443">
                  <c:v>5000000</c:v>
                </c:pt>
                <c:pt idx="1444">
                  <c:v>8000000</c:v>
                </c:pt>
                <c:pt idx="1445">
                  <c:v>7000000</c:v>
                </c:pt>
                <c:pt idx="1446">
                  <c:v>7000000</c:v>
                </c:pt>
                <c:pt idx="1447">
                  <c:v>6000000</c:v>
                </c:pt>
                <c:pt idx="1448">
                  <c:v>5000000</c:v>
                </c:pt>
                <c:pt idx="1449">
                  <c:v>4000000</c:v>
                </c:pt>
                <c:pt idx="1450">
                  <c:v>4000000</c:v>
                </c:pt>
                <c:pt idx="1451">
                  <c:v>3500000</c:v>
                </c:pt>
                <c:pt idx="1452">
                  <c:v>3300000</c:v>
                </c:pt>
                <c:pt idx="1453">
                  <c:v>25000000</c:v>
                </c:pt>
                <c:pt idx="1454">
                  <c:v>35000000</c:v>
                </c:pt>
                <c:pt idx="1455">
                  <c:v>8200000</c:v>
                </c:pt>
                <c:pt idx="1456">
                  <c:v>18000000</c:v>
                </c:pt>
                <c:pt idx="1457">
                  <c:v>50000000</c:v>
                </c:pt>
                <c:pt idx="1458">
                  <c:v>35000000</c:v>
                </c:pt>
                <c:pt idx="1459">
                  <c:v>29000000</c:v>
                </c:pt>
                <c:pt idx="1460">
                  <c:v>25100000</c:v>
                </c:pt>
                <c:pt idx="1461">
                  <c:v>22000000</c:v>
                </c:pt>
                <c:pt idx="1462">
                  <c:v>23000000</c:v>
                </c:pt>
                <c:pt idx="1463">
                  <c:v>25000000</c:v>
                </c:pt>
                <c:pt idx="1464">
                  <c:v>26000000</c:v>
                </c:pt>
                <c:pt idx="1465">
                  <c:v>22000000</c:v>
                </c:pt>
                <c:pt idx="1466">
                  <c:v>20000000</c:v>
                </c:pt>
                <c:pt idx="1467">
                  <c:v>20000000</c:v>
                </c:pt>
                <c:pt idx="1468">
                  <c:v>20000000</c:v>
                </c:pt>
                <c:pt idx="1469">
                  <c:v>20000000</c:v>
                </c:pt>
                <c:pt idx="1470">
                  <c:v>20000000</c:v>
                </c:pt>
                <c:pt idx="1471">
                  <c:v>13000000</c:v>
                </c:pt>
                <c:pt idx="1472">
                  <c:v>14000000</c:v>
                </c:pt>
                <c:pt idx="1473">
                  <c:v>8200000</c:v>
                </c:pt>
                <c:pt idx="1474">
                  <c:v>11000000</c:v>
                </c:pt>
                <c:pt idx="1475">
                  <c:v>17000000</c:v>
                </c:pt>
                <c:pt idx="1476">
                  <c:v>7500000</c:v>
                </c:pt>
                <c:pt idx="1477">
                  <c:v>18000000</c:v>
                </c:pt>
                <c:pt idx="1478">
                  <c:v>55000000</c:v>
                </c:pt>
                <c:pt idx="1479">
                  <c:v>31115000</c:v>
                </c:pt>
                <c:pt idx="1480">
                  <c:v>35000000</c:v>
                </c:pt>
                <c:pt idx="1481">
                  <c:v>40000000</c:v>
                </c:pt>
                <c:pt idx="1482">
                  <c:v>33000000</c:v>
                </c:pt>
                <c:pt idx="1483">
                  <c:v>35000000</c:v>
                </c:pt>
                <c:pt idx="1484">
                  <c:v>30000000</c:v>
                </c:pt>
                <c:pt idx="1485">
                  <c:v>13500000</c:v>
                </c:pt>
                <c:pt idx="1486">
                  <c:v>15000000</c:v>
                </c:pt>
                <c:pt idx="1487">
                  <c:v>14000000</c:v>
                </c:pt>
                <c:pt idx="1488">
                  <c:v>60000000</c:v>
                </c:pt>
                <c:pt idx="1489">
                  <c:v>28000000</c:v>
                </c:pt>
                <c:pt idx="1490">
                  <c:v>44500000</c:v>
                </c:pt>
                <c:pt idx="1491">
                  <c:v>6000000</c:v>
                </c:pt>
                <c:pt idx="1492">
                  <c:v>16000000</c:v>
                </c:pt>
                <c:pt idx="1493">
                  <c:v>72000000</c:v>
                </c:pt>
                <c:pt idx="1494">
                  <c:v>65000000</c:v>
                </c:pt>
                <c:pt idx="1495">
                  <c:v>55000000</c:v>
                </c:pt>
                <c:pt idx="1496">
                  <c:v>28000000</c:v>
                </c:pt>
                <c:pt idx="1497">
                  <c:v>13500000</c:v>
                </c:pt>
                <c:pt idx="1498">
                  <c:v>60000000</c:v>
                </c:pt>
                <c:pt idx="1499">
                  <c:v>40000000</c:v>
                </c:pt>
                <c:pt idx="1500">
                  <c:v>30000000</c:v>
                </c:pt>
                <c:pt idx="1501">
                  <c:v>20000000</c:v>
                </c:pt>
                <c:pt idx="1502">
                  <c:v>20000000</c:v>
                </c:pt>
                <c:pt idx="1503">
                  <c:v>12000000</c:v>
                </c:pt>
                <c:pt idx="1504">
                  <c:v>11000000</c:v>
                </c:pt>
                <c:pt idx="1505">
                  <c:v>10000000</c:v>
                </c:pt>
                <c:pt idx="1506">
                  <c:v>6500000</c:v>
                </c:pt>
                <c:pt idx="1507">
                  <c:v>4500000</c:v>
                </c:pt>
                <c:pt idx="1508">
                  <c:v>40000000</c:v>
                </c:pt>
                <c:pt idx="1509">
                  <c:v>38000000</c:v>
                </c:pt>
                <c:pt idx="1510">
                  <c:v>23000000</c:v>
                </c:pt>
                <c:pt idx="1511">
                  <c:v>20000000</c:v>
                </c:pt>
                <c:pt idx="1512">
                  <c:v>28000000</c:v>
                </c:pt>
                <c:pt idx="1513">
                  <c:v>5500000</c:v>
                </c:pt>
                <c:pt idx="1514">
                  <c:v>40000000</c:v>
                </c:pt>
                <c:pt idx="1515">
                  <c:v>40000000</c:v>
                </c:pt>
                <c:pt idx="1516">
                  <c:v>31000000</c:v>
                </c:pt>
                <c:pt idx="1517">
                  <c:v>30000000</c:v>
                </c:pt>
                <c:pt idx="1518">
                  <c:v>22000000</c:v>
                </c:pt>
                <c:pt idx="1519">
                  <c:v>13000000</c:v>
                </c:pt>
                <c:pt idx="1520">
                  <c:v>16800000</c:v>
                </c:pt>
                <c:pt idx="1521">
                  <c:v>16500000</c:v>
                </c:pt>
                <c:pt idx="1522">
                  <c:v>15000000</c:v>
                </c:pt>
                <c:pt idx="1523">
                  <c:v>10000000</c:v>
                </c:pt>
                <c:pt idx="1524">
                  <c:v>12000000</c:v>
                </c:pt>
                <c:pt idx="1525">
                  <c:v>8500000</c:v>
                </c:pt>
                <c:pt idx="1526">
                  <c:v>7000000</c:v>
                </c:pt>
                <c:pt idx="1527">
                  <c:v>5500000</c:v>
                </c:pt>
                <c:pt idx="1528">
                  <c:v>900000</c:v>
                </c:pt>
                <c:pt idx="1529">
                  <c:v>39000000</c:v>
                </c:pt>
                <c:pt idx="1530">
                  <c:v>8000000</c:v>
                </c:pt>
                <c:pt idx="1531">
                  <c:v>18000000</c:v>
                </c:pt>
                <c:pt idx="1532">
                  <c:v>107000000</c:v>
                </c:pt>
                <c:pt idx="1533">
                  <c:v>88000000</c:v>
                </c:pt>
                <c:pt idx="1534">
                  <c:v>50000000</c:v>
                </c:pt>
                <c:pt idx="1535">
                  <c:v>40000000</c:v>
                </c:pt>
                <c:pt idx="1536">
                  <c:v>38000000</c:v>
                </c:pt>
                <c:pt idx="1537">
                  <c:v>40000000</c:v>
                </c:pt>
                <c:pt idx="1538">
                  <c:v>29000000</c:v>
                </c:pt>
                <c:pt idx="1539">
                  <c:v>35000000</c:v>
                </c:pt>
                <c:pt idx="1540">
                  <c:v>35000000</c:v>
                </c:pt>
                <c:pt idx="1541">
                  <c:v>30000000</c:v>
                </c:pt>
                <c:pt idx="1542">
                  <c:v>25000000</c:v>
                </c:pt>
                <c:pt idx="1543">
                  <c:v>25000000</c:v>
                </c:pt>
                <c:pt idx="1544">
                  <c:v>25000000</c:v>
                </c:pt>
                <c:pt idx="1545">
                  <c:v>25000000</c:v>
                </c:pt>
                <c:pt idx="1546">
                  <c:v>20000000</c:v>
                </c:pt>
                <c:pt idx="1547">
                  <c:v>20000000</c:v>
                </c:pt>
                <c:pt idx="1548">
                  <c:v>18000000</c:v>
                </c:pt>
                <c:pt idx="1549">
                  <c:v>17000000</c:v>
                </c:pt>
                <c:pt idx="1550">
                  <c:v>25000000</c:v>
                </c:pt>
                <c:pt idx="1551">
                  <c:v>9000000</c:v>
                </c:pt>
                <c:pt idx="1552">
                  <c:v>10000000</c:v>
                </c:pt>
                <c:pt idx="1553">
                  <c:v>6000000</c:v>
                </c:pt>
                <c:pt idx="1554">
                  <c:v>5500000</c:v>
                </c:pt>
                <c:pt idx="1555">
                  <c:v>65000000</c:v>
                </c:pt>
                <c:pt idx="1556">
                  <c:v>68000000</c:v>
                </c:pt>
                <c:pt idx="1557">
                  <c:v>55000000</c:v>
                </c:pt>
                <c:pt idx="1558">
                  <c:v>22000000</c:v>
                </c:pt>
                <c:pt idx="1559">
                  <c:v>28000000</c:v>
                </c:pt>
                <c:pt idx="1560">
                  <c:v>15000000</c:v>
                </c:pt>
                <c:pt idx="1561">
                  <c:v>15000000</c:v>
                </c:pt>
                <c:pt idx="1562">
                  <c:v>3500000</c:v>
                </c:pt>
                <c:pt idx="1563">
                  <c:v>28000000</c:v>
                </c:pt>
                <c:pt idx="1564">
                  <c:v>14000000</c:v>
                </c:pt>
                <c:pt idx="1565">
                  <c:v>36000000</c:v>
                </c:pt>
                <c:pt idx="1566">
                  <c:v>35000000</c:v>
                </c:pt>
                <c:pt idx="1567">
                  <c:v>14000000</c:v>
                </c:pt>
                <c:pt idx="1568">
                  <c:v>95000000</c:v>
                </c:pt>
                <c:pt idx="1569">
                  <c:v>80000000</c:v>
                </c:pt>
                <c:pt idx="1570">
                  <c:v>80000000</c:v>
                </c:pt>
                <c:pt idx="1571">
                  <c:v>79000000</c:v>
                </c:pt>
                <c:pt idx="1572">
                  <c:v>80000000</c:v>
                </c:pt>
                <c:pt idx="1573">
                  <c:v>68000000</c:v>
                </c:pt>
                <c:pt idx="1574">
                  <c:v>65000000</c:v>
                </c:pt>
                <c:pt idx="1575">
                  <c:v>60000000</c:v>
                </c:pt>
                <c:pt idx="1576">
                  <c:v>58000000</c:v>
                </c:pt>
                <c:pt idx="1577">
                  <c:v>70000000</c:v>
                </c:pt>
                <c:pt idx="1578">
                  <c:v>55000000</c:v>
                </c:pt>
                <c:pt idx="1579">
                  <c:v>55000000</c:v>
                </c:pt>
                <c:pt idx="1580">
                  <c:v>55000000</c:v>
                </c:pt>
                <c:pt idx="1581">
                  <c:v>51000000</c:v>
                </c:pt>
                <c:pt idx="1582">
                  <c:v>50000000</c:v>
                </c:pt>
                <c:pt idx="1583">
                  <c:v>50000000</c:v>
                </c:pt>
                <c:pt idx="1584">
                  <c:v>50000000</c:v>
                </c:pt>
                <c:pt idx="1585">
                  <c:v>48000000</c:v>
                </c:pt>
                <c:pt idx="1586">
                  <c:v>45000000</c:v>
                </c:pt>
                <c:pt idx="1587">
                  <c:v>42000000</c:v>
                </c:pt>
                <c:pt idx="1588">
                  <c:v>44000000</c:v>
                </c:pt>
                <c:pt idx="1589">
                  <c:v>41000000</c:v>
                </c:pt>
                <c:pt idx="1590">
                  <c:v>45000000</c:v>
                </c:pt>
                <c:pt idx="1591">
                  <c:v>35000000</c:v>
                </c:pt>
                <c:pt idx="1592">
                  <c:v>40000000</c:v>
                </c:pt>
                <c:pt idx="1593">
                  <c:v>40000000</c:v>
                </c:pt>
                <c:pt idx="1594">
                  <c:v>40000000</c:v>
                </c:pt>
                <c:pt idx="1595">
                  <c:v>39000000</c:v>
                </c:pt>
                <c:pt idx="1596">
                  <c:v>35200000</c:v>
                </c:pt>
                <c:pt idx="1597">
                  <c:v>35000000</c:v>
                </c:pt>
                <c:pt idx="1598">
                  <c:v>35000000</c:v>
                </c:pt>
                <c:pt idx="1599">
                  <c:v>35000000</c:v>
                </c:pt>
                <c:pt idx="1600">
                  <c:v>35000000</c:v>
                </c:pt>
                <c:pt idx="1601">
                  <c:v>35000000</c:v>
                </c:pt>
                <c:pt idx="1602">
                  <c:v>35000000</c:v>
                </c:pt>
                <c:pt idx="1603">
                  <c:v>30000000</c:v>
                </c:pt>
                <c:pt idx="1604">
                  <c:v>30000000</c:v>
                </c:pt>
                <c:pt idx="1605">
                  <c:v>26000000</c:v>
                </c:pt>
                <c:pt idx="1606">
                  <c:v>30000000</c:v>
                </c:pt>
                <c:pt idx="1607">
                  <c:v>19000000</c:v>
                </c:pt>
                <c:pt idx="1608">
                  <c:v>29000000</c:v>
                </c:pt>
                <c:pt idx="1609">
                  <c:v>28000000</c:v>
                </c:pt>
                <c:pt idx="1610">
                  <c:v>28000000</c:v>
                </c:pt>
                <c:pt idx="1611">
                  <c:v>45000000</c:v>
                </c:pt>
                <c:pt idx="1612">
                  <c:v>26000000</c:v>
                </c:pt>
                <c:pt idx="1613">
                  <c:v>25000000</c:v>
                </c:pt>
                <c:pt idx="1614">
                  <c:v>24000000</c:v>
                </c:pt>
                <c:pt idx="1615">
                  <c:v>22000000</c:v>
                </c:pt>
                <c:pt idx="1616">
                  <c:v>22000000</c:v>
                </c:pt>
                <c:pt idx="1617">
                  <c:v>22000000</c:v>
                </c:pt>
                <c:pt idx="1618">
                  <c:v>9000000</c:v>
                </c:pt>
                <c:pt idx="1619">
                  <c:v>33000000</c:v>
                </c:pt>
                <c:pt idx="1620">
                  <c:v>20000000</c:v>
                </c:pt>
                <c:pt idx="1621">
                  <c:v>20000000</c:v>
                </c:pt>
                <c:pt idx="1622">
                  <c:v>20000000</c:v>
                </c:pt>
                <c:pt idx="1623">
                  <c:v>20000000</c:v>
                </c:pt>
                <c:pt idx="1624">
                  <c:v>20000000</c:v>
                </c:pt>
                <c:pt idx="1625">
                  <c:v>25000000</c:v>
                </c:pt>
                <c:pt idx="1626">
                  <c:v>40000000</c:v>
                </c:pt>
                <c:pt idx="1627">
                  <c:v>20000000</c:v>
                </c:pt>
                <c:pt idx="1628">
                  <c:v>20000000</c:v>
                </c:pt>
                <c:pt idx="1629">
                  <c:v>20000000</c:v>
                </c:pt>
                <c:pt idx="1630">
                  <c:v>18000000</c:v>
                </c:pt>
                <c:pt idx="1631">
                  <c:v>18000000</c:v>
                </c:pt>
                <c:pt idx="1632">
                  <c:v>17000000</c:v>
                </c:pt>
                <c:pt idx="1633">
                  <c:v>17000000</c:v>
                </c:pt>
                <c:pt idx="1634">
                  <c:v>20000000</c:v>
                </c:pt>
                <c:pt idx="1635">
                  <c:v>17000000</c:v>
                </c:pt>
                <c:pt idx="1636">
                  <c:v>17500000</c:v>
                </c:pt>
                <c:pt idx="1637">
                  <c:v>17000000</c:v>
                </c:pt>
                <c:pt idx="1638">
                  <c:v>16000000</c:v>
                </c:pt>
                <c:pt idx="1639">
                  <c:v>15600000</c:v>
                </c:pt>
                <c:pt idx="1640">
                  <c:v>16000000</c:v>
                </c:pt>
                <c:pt idx="1641">
                  <c:v>16000000</c:v>
                </c:pt>
                <c:pt idx="1642">
                  <c:v>15000000</c:v>
                </c:pt>
                <c:pt idx="1643">
                  <c:v>16000000</c:v>
                </c:pt>
                <c:pt idx="1644">
                  <c:v>15000000</c:v>
                </c:pt>
                <c:pt idx="1645">
                  <c:v>15000000</c:v>
                </c:pt>
                <c:pt idx="1646">
                  <c:v>20000000</c:v>
                </c:pt>
                <c:pt idx="1647">
                  <c:v>14000000</c:v>
                </c:pt>
                <c:pt idx="1648">
                  <c:v>13400000</c:v>
                </c:pt>
                <c:pt idx="1649">
                  <c:v>13000000</c:v>
                </c:pt>
                <c:pt idx="1650">
                  <c:v>13000000</c:v>
                </c:pt>
                <c:pt idx="1651">
                  <c:v>13000000</c:v>
                </c:pt>
                <c:pt idx="1652">
                  <c:v>13000000</c:v>
                </c:pt>
                <c:pt idx="1653">
                  <c:v>11000000</c:v>
                </c:pt>
                <c:pt idx="1654">
                  <c:v>12000000</c:v>
                </c:pt>
                <c:pt idx="1655">
                  <c:v>12000000</c:v>
                </c:pt>
                <c:pt idx="1656">
                  <c:v>12000000</c:v>
                </c:pt>
                <c:pt idx="1657">
                  <c:v>12000000</c:v>
                </c:pt>
                <c:pt idx="1658">
                  <c:v>12000000</c:v>
                </c:pt>
                <c:pt idx="1659">
                  <c:v>11500000</c:v>
                </c:pt>
                <c:pt idx="1660">
                  <c:v>11000000</c:v>
                </c:pt>
                <c:pt idx="1661">
                  <c:v>11000000</c:v>
                </c:pt>
                <c:pt idx="1662">
                  <c:v>10000000</c:v>
                </c:pt>
                <c:pt idx="1663">
                  <c:v>6000000</c:v>
                </c:pt>
                <c:pt idx="1664">
                  <c:v>10000000</c:v>
                </c:pt>
                <c:pt idx="1665">
                  <c:v>10000000</c:v>
                </c:pt>
                <c:pt idx="1666">
                  <c:v>10000000</c:v>
                </c:pt>
                <c:pt idx="1667">
                  <c:v>9500000</c:v>
                </c:pt>
                <c:pt idx="1668">
                  <c:v>8000000</c:v>
                </c:pt>
                <c:pt idx="1669">
                  <c:v>8500000</c:v>
                </c:pt>
                <c:pt idx="1670">
                  <c:v>8500000</c:v>
                </c:pt>
                <c:pt idx="1671">
                  <c:v>8000000</c:v>
                </c:pt>
                <c:pt idx="1672">
                  <c:v>7000000</c:v>
                </c:pt>
                <c:pt idx="1673">
                  <c:v>10000000</c:v>
                </c:pt>
                <c:pt idx="1674">
                  <c:v>7000000</c:v>
                </c:pt>
                <c:pt idx="1675">
                  <c:v>6900000</c:v>
                </c:pt>
                <c:pt idx="1676">
                  <c:v>6000000</c:v>
                </c:pt>
                <c:pt idx="1677">
                  <c:v>6500000</c:v>
                </c:pt>
                <c:pt idx="1678">
                  <c:v>6000000</c:v>
                </c:pt>
                <c:pt idx="1679">
                  <c:v>5000000</c:v>
                </c:pt>
                <c:pt idx="1680">
                  <c:v>4500000</c:v>
                </c:pt>
                <c:pt idx="1681">
                  <c:v>4000000</c:v>
                </c:pt>
                <c:pt idx="1682">
                  <c:v>4000000</c:v>
                </c:pt>
                <c:pt idx="1683">
                  <c:v>6000000</c:v>
                </c:pt>
                <c:pt idx="1684">
                  <c:v>4000000</c:v>
                </c:pt>
                <c:pt idx="1685">
                  <c:v>4000000</c:v>
                </c:pt>
                <c:pt idx="1686">
                  <c:v>4000000</c:v>
                </c:pt>
                <c:pt idx="1687">
                  <c:v>14000000</c:v>
                </c:pt>
                <c:pt idx="1688">
                  <c:v>3500000</c:v>
                </c:pt>
                <c:pt idx="1689">
                  <c:v>3500000</c:v>
                </c:pt>
                <c:pt idx="1690">
                  <c:v>3000000</c:v>
                </c:pt>
                <c:pt idx="1691">
                  <c:v>3000000</c:v>
                </c:pt>
                <c:pt idx="1692">
                  <c:v>3000000</c:v>
                </c:pt>
                <c:pt idx="1693">
                  <c:v>3000000</c:v>
                </c:pt>
                <c:pt idx="1694">
                  <c:v>2800000</c:v>
                </c:pt>
                <c:pt idx="1695">
                  <c:v>3400000</c:v>
                </c:pt>
                <c:pt idx="1696">
                  <c:v>1000000</c:v>
                </c:pt>
                <c:pt idx="1697">
                  <c:v>3000000</c:v>
                </c:pt>
                <c:pt idx="1698">
                  <c:v>930000</c:v>
                </c:pt>
                <c:pt idx="1699">
                  <c:v>850000</c:v>
                </c:pt>
                <c:pt idx="1700">
                  <c:v>500000</c:v>
                </c:pt>
                <c:pt idx="1701">
                  <c:v>400000</c:v>
                </c:pt>
                <c:pt idx="1702">
                  <c:v>100000</c:v>
                </c:pt>
                <c:pt idx="1703">
                  <c:v>60000</c:v>
                </c:pt>
                <c:pt idx="1704">
                  <c:v>230000</c:v>
                </c:pt>
                <c:pt idx="1705">
                  <c:v>100000000</c:v>
                </c:pt>
                <c:pt idx="1706">
                  <c:v>65000000</c:v>
                </c:pt>
                <c:pt idx="1707">
                  <c:v>64000000</c:v>
                </c:pt>
                <c:pt idx="1708">
                  <c:v>60000000</c:v>
                </c:pt>
                <c:pt idx="1709">
                  <c:v>60000000</c:v>
                </c:pt>
                <c:pt idx="1710">
                  <c:v>50000000</c:v>
                </c:pt>
                <c:pt idx="1711">
                  <c:v>40000000</c:v>
                </c:pt>
                <c:pt idx="1712">
                  <c:v>40000000</c:v>
                </c:pt>
                <c:pt idx="1713">
                  <c:v>42000000</c:v>
                </c:pt>
                <c:pt idx="1714">
                  <c:v>37000000</c:v>
                </c:pt>
                <c:pt idx="1715">
                  <c:v>35000000</c:v>
                </c:pt>
                <c:pt idx="1716">
                  <c:v>35000000</c:v>
                </c:pt>
                <c:pt idx="1717">
                  <c:v>30000000</c:v>
                </c:pt>
                <c:pt idx="1718">
                  <c:v>30000000</c:v>
                </c:pt>
                <c:pt idx="1719">
                  <c:v>45000000</c:v>
                </c:pt>
                <c:pt idx="1720">
                  <c:v>25000000</c:v>
                </c:pt>
                <c:pt idx="1721">
                  <c:v>15000000</c:v>
                </c:pt>
                <c:pt idx="1722">
                  <c:v>24000000</c:v>
                </c:pt>
                <c:pt idx="1723">
                  <c:v>23000000</c:v>
                </c:pt>
                <c:pt idx="1724">
                  <c:v>23000000</c:v>
                </c:pt>
                <c:pt idx="1725">
                  <c:v>37000000</c:v>
                </c:pt>
                <c:pt idx="1726">
                  <c:v>20000000</c:v>
                </c:pt>
                <c:pt idx="1727">
                  <c:v>20000000</c:v>
                </c:pt>
                <c:pt idx="1728">
                  <c:v>17000000</c:v>
                </c:pt>
                <c:pt idx="1729">
                  <c:v>18000000</c:v>
                </c:pt>
                <c:pt idx="1730">
                  <c:v>18000000</c:v>
                </c:pt>
                <c:pt idx="1731">
                  <c:v>15000000</c:v>
                </c:pt>
                <c:pt idx="1732">
                  <c:v>16000000</c:v>
                </c:pt>
                <c:pt idx="1733">
                  <c:v>15000000</c:v>
                </c:pt>
                <c:pt idx="1734">
                  <c:v>15000000</c:v>
                </c:pt>
                <c:pt idx="1735">
                  <c:v>12000000</c:v>
                </c:pt>
                <c:pt idx="1736">
                  <c:v>10000000</c:v>
                </c:pt>
                <c:pt idx="1737">
                  <c:v>12000000</c:v>
                </c:pt>
                <c:pt idx="1738">
                  <c:v>6000000</c:v>
                </c:pt>
                <c:pt idx="1739">
                  <c:v>11000000</c:v>
                </c:pt>
                <c:pt idx="1740">
                  <c:v>11000000</c:v>
                </c:pt>
                <c:pt idx="1741">
                  <c:v>10000000</c:v>
                </c:pt>
                <c:pt idx="1742">
                  <c:v>6200000</c:v>
                </c:pt>
                <c:pt idx="1743">
                  <c:v>8000000</c:v>
                </c:pt>
                <c:pt idx="1744">
                  <c:v>8000000</c:v>
                </c:pt>
                <c:pt idx="1745">
                  <c:v>7500000</c:v>
                </c:pt>
                <c:pt idx="1746">
                  <c:v>6500000</c:v>
                </c:pt>
                <c:pt idx="1747">
                  <c:v>3000000</c:v>
                </c:pt>
                <c:pt idx="1748">
                  <c:v>960000</c:v>
                </c:pt>
                <c:pt idx="1749">
                  <c:v>1000000</c:v>
                </c:pt>
                <c:pt idx="1750">
                  <c:v>15000000</c:v>
                </c:pt>
                <c:pt idx="1751">
                  <c:v>26000000</c:v>
                </c:pt>
                <c:pt idx="1752">
                  <c:v>24000000</c:v>
                </c:pt>
                <c:pt idx="1753">
                  <c:v>20000000</c:v>
                </c:pt>
                <c:pt idx="1754">
                  <c:v>20000000</c:v>
                </c:pt>
                <c:pt idx="1755">
                  <c:v>18000000</c:v>
                </c:pt>
                <c:pt idx="1756">
                  <c:v>18000000</c:v>
                </c:pt>
                <c:pt idx="1757">
                  <c:v>15000000</c:v>
                </c:pt>
                <c:pt idx="1758">
                  <c:v>15000000</c:v>
                </c:pt>
                <c:pt idx="1759">
                  <c:v>13000000</c:v>
                </c:pt>
                <c:pt idx="1760">
                  <c:v>7000000</c:v>
                </c:pt>
                <c:pt idx="1761">
                  <c:v>5000000</c:v>
                </c:pt>
                <c:pt idx="1762">
                  <c:v>5500000</c:v>
                </c:pt>
                <c:pt idx="1763">
                  <c:v>7000000</c:v>
                </c:pt>
                <c:pt idx="1764">
                  <c:v>2000000</c:v>
                </c:pt>
                <c:pt idx="1765">
                  <c:v>3500000</c:v>
                </c:pt>
                <c:pt idx="1766">
                  <c:v>2500000</c:v>
                </c:pt>
                <c:pt idx="1767">
                  <c:v>200000</c:v>
                </c:pt>
                <c:pt idx="1768">
                  <c:v>20000000</c:v>
                </c:pt>
                <c:pt idx="1769">
                  <c:v>6000000</c:v>
                </c:pt>
                <c:pt idx="1770">
                  <c:v>5000000</c:v>
                </c:pt>
                <c:pt idx="1771">
                  <c:v>80000000</c:v>
                </c:pt>
                <c:pt idx="1772">
                  <c:v>50100000</c:v>
                </c:pt>
                <c:pt idx="1773">
                  <c:v>50000000</c:v>
                </c:pt>
                <c:pt idx="1774">
                  <c:v>1500000</c:v>
                </c:pt>
                <c:pt idx="1775">
                  <c:v>8000000</c:v>
                </c:pt>
                <c:pt idx="1776">
                  <c:v>5500000</c:v>
                </c:pt>
                <c:pt idx="1777">
                  <c:v>2500000</c:v>
                </c:pt>
                <c:pt idx="1778">
                  <c:v>40000000</c:v>
                </c:pt>
                <c:pt idx="1779">
                  <c:v>55000000</c:v>
                </c:pt>
                <c:pt idx="1780">
                  <c:v>20000000</c:v>
                </c:pt>
                <c:pt idx="1781">
                  <c:v>21000000</c:v>
                </c:pt>
                <c:pt idx="1782">
                  <c:v>10000000</c:v>
                </c:pt>
                <c:pt idx="1783">
                  <c:v>6000000</c:v>
                </c:pt>
                <c:pt idx="1784">
                  <c:v>5000000</c:v>
                </c:pt>
                <c:pt idx="1785">
                  <c:v>15000000</c:v>
                </c:pt>
                <c:pt idx="1786">
                  <c:v>12000000</c:v>
                </c:pt>
                <c:pt idx="1787">
                  <c:v>20000000</c:v>
                </c:pt>
                <c:pt idx="1788">
                  <c:v>30000000</c:v>
                </c:pt>
                <c:pt idx="1789">
                  <c:v>18000000</c:v>
                </c:pt>
                <c:pt idx="1790">
                  <c:v>10000</c:v>
                </c:pt>
                <c:pt idx="1791">
                  <c:v>53000000</c:v>
                </c:pt>
                <c:pt idx="1792">
                  <c:v>20000000</c:v>
                </c:pt>
                <c:pt idx="1793">
                  <c:v>45000000</c:v>
                </c:pt>
                <c:pt idx="1794">
                  <c:v>8000000</c:v>
                </c:pt>
                <c:pt idx="1795">
                  <c:v>8000000</c:v>
                </c:pt>
                <c:pt idx="1796">
                  <c:v>16000000</c:v>
                </c:pt>
                <c:pt idx="1797">
                  <c:v>15000000</c:v>
                </c:pt>
                <c:pt idx="1798">
                  <c:v>4000000</c:v>
                </c:pt>
                <c:pt idx="1799">
                  <c:v>1200000</c:v>
                </c:pt>
                <c:pt idx="1800">
                  <c:v>26000000</c:v>
                </c:pt>
                <c:pt idx="1801">
                  <c:v>60000000</c:v>
                </c:pt>
                <c:pt idx="1802">
                  <c:v>54000000</c:v>
                </c:pt>
                <c:pt idx="1803">
                  <c:v>40000000</c:v>
                </c:pt>
                <c:pt idx="1804">
                  <c:v>40000000</c:v>
                </c:pt>
                <c:pt idx="1805">
                  <c:v>35000000</c:v>
                </c:pt>
                <c:pt idx="1806">
                  <c:v>22000000</c:v>
                </c:pt>
                <c:pt idx="1807">
                  <c:v>10000000</c:v>
                </c:pt>
                <c:pt idx="1808">
                  <c:v>8000000</c:v>
                </c:pt>
                <c:pt idx="1809">
                  <c:v>6000000</c:v>
                </c:pt>
                <c:pt idx="1810">
                  <c:v>3000000</c:v>
                </c:pt>
                <c:pt idx="1811">
                  <c:v>1700000</c:v>
                </c:pt>
                <c:pt idx="1812">
                  <c:v>60000000</c:v>
                </c:pt>
                <c:pt idx="1813">
                  <c:v>55000000</c:v>
                </c:pt>
                <c:pt idx="1814">
                  <c:v>4000000</c:v>
                </c:pt>
                <c:pt idx="1815">
                  <c:v>82000000</c:v>
                </c:pt>
                <c:pt idx="1816">
                  <c:v>40000000</c:v>
                </c:pt>
                <c:pt idx="1817">
                  <c:v>35000000</c:v>
                </c:pt>
                <c:pt idx="1818">
                  <c:v>30250000</c:v>
                </c:pt>
                <c:pt idx="1819">
                  <c:v>40000000</c:v>
                </c:pt>
                <c:pt idx="1820">
                  <c:v>22000000</c:v>
                </c:pt>
                <c:pt idx="1821">
                  <c:v>13000000</c:v>
                </c:pt>
                <c:pt idx="1822">
                  <c:v>13000000</c:v>
                </c:pt>
                <c:pt idx="1823">
                  <c:v>10000000</c:v>
                </c:pt>
                <c:pt idx="1824">
                  <c:v>10000000</c:v>
                </c:pt>
                <c:pt idx="1825">
                  <c:v>7000000</c:v>
                </c:pt>
                <c:pt idx="1826">
                  <c:v>6000000</c:v>
                </c:pt>
                <c:pt idx="1827">
                  <c:v>3500000</c:v>
                </c:pt>
                <c:pt idx="1828">
                  <c:v>500000</c:v>
                </c:pt>
                <c:pt idx="1829">
                  <c:v>5000000</c:v>
                </c:pt>
                <c:pt idx="1830">
                  <c:v>3000000</c:v>
                </c:pt>
                <c:pt idx="1831">
                  <c:v>3000000</c:v>
                </c:pt>
                <c:pt idx="1832">
                  <c:v>2500000</c:v>
                </c:pt>
                <c:pt idx="1833">
                  <c:v>65000</c:v>
                </c:pt>
                <c:pt idx="1834">
                  <c:v>3000000</c:v>
                </c:pt>
                <c:pt idx="1835">
                  <c:v>2500000</c:v>
                </c:pt>
                <c:pt idx="1836">
                  <c:v>81000000</c:v>
                </c:pt>
                <c:pt idx="1837">
                  <c:v>60000000</c:v>
                </c:pt>
                <c:pt idx="1838">
                  <c:v>75000000</c:v>
                </c:pt>
                <c:pt idx="1839">
                  <c:v>70000000</c:v>
                </c:pt>
                <c:pt idx="1840">
                  <c:v>65000000</c:v>
                </c:pt>
                <c:pt idx="1841">
                  <c:v>65000000</c:v>
                </c:pt>
                <c:pt idx="1842">
                  <c:v>55000000</c:v>
                </c:pt>
                <c:pt idx="1843">
                  <c:v>60000000</c:v>
                </c:pt>
                <c:pt idx="1844">
                  <c:v>94000000</c:v>
                </c:pt>
                <c:pt idx="1845">
                  <c:v>50000000</c:v>
                </c:pt>
                <c:pt idx="1846">
                  <c:v>43000000</c:v>
                </c:pt>
                <c:pt idx="1847">
                  <c:v>35000000</c:v>
                </c:pt>
                <c:pt idx="1848">
                  <c:v>40000000</c:v>
                </c:pt>
                <c:pt idx="1849">
                  <c:v>60000000</c:v>
                </c:pt>
                <c:pt idx="1850">
                  <c:v>40000000</c:v>
                </c:pt>
                <c:pt idx="1851">
                  <c:v>40000000</c:v>
                </c:pt>
                <c:pt idx="1852">
                  <c:v>40000000</c:v>
                </c:pt>
                <c:pt idx="1853">
                  <c:v>38000000</c:v>
                </c:pt>
                <c:pt idx="1854">
                  <c:v>37000000</c:v>
                </c:pt>
                <c:pt idx="1855">
                  <c:v>55000000</c:v>
                </c:pt>
                <c:pt idx="1856">
                  <c:v>34200000</c:v>
                </c:pt>
                <c:pt idx="1857">
                  <c:v>30000000</c:v>
                </c:pt>
                <c:pt idx="1858">
                  <c:v>28000000</c:v>
                </c:pt>
                <c:pt idx="1859">
                  <c:v>21000000</c:v>
                </c:pt>
                <c:pt idx="1860">
                  <c:v>28000000</c:v>
                </c:pt>
                <c:pt idx="1861">
                  <c:v>25000000</c:v>
                </c:pt>
                <c:pt idx="1862">
                  <c:v>25000000</c:v>
                </c:pt>
                <c:pt idx="1863">
                  <c:v>25000000</c:v>
                </c:pt>
                <c:pt idx="1864">
                  <c:v>25000000</c:v>
                </c:pt>
                <c:pt idx="1865">
                  <c:v>23000000</c:v>
                </c:pt>
                <c:pt idx="1866">
                  <c:v>22000000</c:v>
                </c:pt>
                <c:pt idx="1867">
                  <c:v>26000000</c:v>
                </c:pt>
                <c:pt idx="1868">
                  <c:v>21000000</c:v>
                </c:pt>
                <c:pt idx="1869">
                  <c:v>20000000</c:v>
                </c:pt>
                <c:pt idx="1870">
                  <c:v>19800000</c:v>
                </c:pt>
                <c:pt idx="1871">
                  <c:v>20000000</c:v>
                </c:pt>
                <c:pt idx="1872">
                  <c:v>22000000</c:v>
                </c:pt>
                <c:pt idx="1873">
                  <c:v>20000000</c:v>
                </c:pt>
                <c:pt idx="1874">
                  <c:v>13000000</c:v>
                </c:pt>
                <c:pt idx="1875">
                  <c:v>19000000</c:v>
                </c:pt>
                <c:pt idx="1876">
                  <c:v>18000000</c:v>
                </c:pt>
                <c:pt idx="1877">
                  <c:v>17000000</c:v>
                </c:pt>
                <c:pt idx="1878">
                  <c:v>16400000</c:v>
                </c:pt>
                <c:pt idx="1879">
                  <c:v>16500000</c:v>
                </c:pt>
                <c:pt idx="1880">
                  <c:v>15000000</c:v>
                </c:pt>
                <c:pt idx="1881">
                  <c:v>15000000</c:v>
                </c:pt>
                <c:pt idx="1882">
                  <c:v>14000000</c:v>
                </c:pt>
                <c:pt idx="1883">
                  <c:v>13000000</c:v>
                </c:pt>
                <c:pt idx="1884">
                  <c:v>12000000</c:v>
                </c:pt>
                <c:pt idx="1885">
                  <c:v>12000000</c:v>
                </c:pt>
                <c:pt idx="1886">
                  <c:v>9000000</c:v>
                </c:pt>
                <c:pt idx="1887">
                  <c:v>12000000</c:v>
                </c:pt>
                <c:pt idx="1888">
                  <c:v>12000000</c:v>
                </c:pt>
                <c:pt idx="1889">
                  <c:v>12000000</c:v>
                </c:pt>
                <c:pt idx="1890">
                  <c:v>12000000</c:v>
                </c:pt>
                <c:pt idx="1891">
                  <c:v>12000000</c:v>
                </c:pt>
                <c:pt idx="1892">
                  <c:v>12000000</c:v>
                </c:pt>
                <c:pt idx="1893">
                  <c:v>11000000</c:v>
                </c:pt>
                <c:pt idx="1894">
                  <c:v>10000000</c:v>
                </c:pt>
                <c:pt idx="1895">
                  <c:v>20000000</c:v>
                </c:pt>
                <c:pt idx="1896">
                  <c:v>10000000</c:v>
                </c:pt>
                <c:pt idx="1897">
                  <c:v>9000000</c:v>
                </c:pt>
                <c:pt idx="1898">
                  <c:v>10000000</c:v>
                </c:pt>
                <c:pt idx="1899">
                  <c:v>10000000</c:v>
                </c:pt>
                <c:pt idx="1900">
                  <c:v>10000000</c:v>
                </c:pt>
                <c:pt idx="1901">
                  <c:v>10000000</c:v>
                </c:pt>
                <c:pt idx="1902">
                  <c:v>5000000</c:v>
                </c:pt>
                <c:pt idx="1903">
                  <c:v>4000000</c:v>
                </c:pt>
                <c:pt idx="1904">
                  <c:v>10000000</c:v>
                </c:pt>
                <c:pt idx="1905">
                  <c:v>5000000</c:v>
                </c:pt>
                <c:pt idx="1906">
                  <c:v>6500000</c:v>
                </c:pt>
                <c:pt idx="1907">
                  <c:v>9000000</c:v>
                </c:pt>
                <c:pt idx="1908">
                  <c:v>9000000</c:v>
                </c:pt>
                <c:pt idx="1909">
                  <c:v>8000000</c:v>
                </c:pt>
                <c:pt idx="1910">
                  <c:v>8000000</c:v>
                </c:pt>
                <c:pt idx="1911">
                  <c:v>8000000</c:v>
                </c:pt>
                <c:pt idx="1912">
                  <c:v>10000000</c:v>
                </c:pt>
                <c:pt idx="1913">
                  <c:v>7500000</c:v>
                </c:pt>
                <c:pt idx="1914">
                  <c:v>6500000</c:v>
                </c:pt>
                <c:pt idx="1915">
                  <c:v>7000000</c:v>
                </c:pt>
                <c:pt idx="1916">
                  <c:v>6600000</c:v>
                </c:pt>
                <c:pt idx="1917">
                  <c:v>7000000</c:v>
                </c:pt>
                <c:pt idx="1918">
                  <c:v>7000000</c:v>
                </c:pt>
                <c:pt idx="1919">
                  <c:v>6800000</c:v>
                </c:pt>
                <c:pt idx="1920">
                  <c:v>6000000</c:v>
                </c:pt>
                <c:pt idx="1921">
                  <c:v>6000000</c:v>
                </c:pt>
                <c:pt idx="1922">
                  <c:v>6000000</c:v>
                </c:pt>
                <c:pt idx="1923">
                  <c:v>5300000</c:v>
                </c:pt>
                <c:pt idx="1924">
                  <c:v>7000000</c:v>
                </c:pt>
                <c:pt idx="1925">
                  <c:v>5000000</c:v>
                </c:pt>
                <c:pt idx="1926">
                  <c:v>3850000</c:v>
                </c:pt>
                <c:pt idx="1927">
                  <c:v>5500000</c:v>
                </c:pt>
                <c:pt idx="1928">
                  <c:v>5000000</c:v>
                </c:pt>
                <c:pt idx="1929">
                  <c:v>5000000</c:v>
                </c:pt>
                <c:pt idx="1930">
                  <c:v>5000000</c:v>
                </c:pt>
                <c:pt idx="1931">
                  <c:v>4500000</c:v>
                </c:pt>
                <c:pt idx="1932">
                  <c:v>5000000</c:v>
                </c:pt>
                <c:pt idx="1933">
                  <c:v>8000000</c:v>
                </c:pt>
                <c:pt idx="1934">
                  <c:v>5000000</c:v>
                </c:pt>
                <c:pt idx="1935">
                  <c:v>5000000</c:v>
                </c:pt>
                <c:pt idx="1936">
                  <c:v>5000000</c:v>
                </c:pt>
                <c:pt idx="1937">
                  <c:v>5000000</c:v>
                </c:pt>
                <c:pt idx="1938">
                  <c:v>5000000</c:v>
                </c:pt>
                <c:pt idx="1939">
                  <c:v>2800000</c:v>
                </c:pt>
                <c:pt idx="1940">
                  <c:v>3500000</c:v>
                </c:pt>
                <c:pt idx="1941">
                  <c:v>4000000</c:v>
                </c:pt>
                <c:pt idx="1942">
                  <c:v>4000000</c:v>
                </c:pt>
                <c:pt idx="1943">
                  <c:v>2000000</c:v>
                </c:pt>
                <c:pt idx="1944">
                  <c:v>3500000</c:v>
                </c:pt>
                <c:pt idx="1945">
                  <c:v>3500000</c:v>
                </c:pt>
                <c:pt idx="1946">
                  <c:v>3000000</c:v>
                </c:pt>
                <c:pt idx="1947">
                  <c:v>3000000</c:v>
                </c:pt>
                <c:pt idx="1948">
                  <c:v>1900000</c:v>
                </c:pt>
                <c:pt idx="1949">
                  <c:v>3000000</c:v>
                </c:pt>
                <c:pt idx="1950">
                  <c:v>15500000</c:v>
                </c:pt>
                <c:pt idx="1951">
                  <c:v>2000000</c:v>
                </c:pt>
                <c:pt idx="1952">
                  <c:v>2000000</c:v>
                </c:pt>
                <c:pt idx="1953">
                  <c:v>6000000</c:v>
                </c:pt>
                <c:pt idx="1954">
                  <c:v>3800000</c:v>
                </c:pt>
                <c:pt idx="1955">
                  <c:v>1500000</c:v>
                </c:pt>
                <c:pt idx="1956">
                  <c:v>1500000</c:v>
                </c:pt>
                <c:pt idx="1957">
                  <c:v>1300000</c:v>
                </c:pt>
                <c:pt idx="1958">
                  <c:v>1200000</c:v>
                </c:pt>
                <c:pt idx="1959">
                  <c:v>4000000</c:v>
                </c:pt>
                <c:pt idx="1960">
                  <c:v>1200000</c:v>
                </c:pt>
                <c:pt idx="1961">
                  <c:v>1000000</c:v>
                </c:pt>
                <c:pt idx="1962">
                  <c:v>1000000</c:v>
                </c:pt>
                <c:pt idx="1963">
                  <c:v>1500000</c:v>
                </c:pt>
                <c:pt idx="1964">
                  <c:v>800000</c:v>
                </c:pt>
                <c:pt idx="1965">
                  <c:v>500000</c:v>
                </c:pt>
                <c:pt idx="1966">
                  <c:v>500000</c:v>
                </c:pt>
                <c:pt idx="1967">
                  <c:v>312000</c:v>
                </c:pt>
                <c:pt idx="1968">
                  <c:v>300000</c:v>
                </c:pt>
                <c:pt idx="1969">
                  <c:v>250000</c:v>
                </c:pt>
                <c:pt idx="1970">
                  <c:v>200000</c:v>
                </c:pt>
                <c:pt idx="1971">
                  <c:v>70000</c:v>
                </c:pt>
                <c:pt idx="1972">
                  <c:v>25000</c:v>
                </c:pt>
                <c:pt idx="1973">
                  <c:v>23000</c:v>
                </c:pt>
                <c:pt idx="1974">
                  <c:v>60000000</c:v>
                </c:pt>
                <c:pt idx="1975">
                  <c:v>30000000</c:v>
                </c:pt>
                <c:pt idx="1976">
                  <c:v>30000000</c:v>
                </c:pt>
                <c:pt idx="1977">
                  <c:v>27000000</c:v>
                </c:pt>
                <c:pt idx="1978">
                  <c:v>30000000</c:v>
                </c:pt>
                <c:pt idx="1979">
                  <c:v>11000000</c:v>
                </c:pt>
                <c:pt idx="1980">
                  <c:v>14000000</c:v>
                </c:pt>
                <c:pt idx="1981">
                  <c:v>13000000</c:v>
                </c:pt>
                <c:pt idx="1982">
                  <c:v>7500000</c:v>
                </c:pt>
                <c:pt idx="1983">
                  <c:v>2500000</c:v>
                </c:pt>
                <c:pt idx="1984">
                  <c:v>1500000</c:v>
                </c:pt>
                <c:pt idx="1985">
                  <c:v>55000000</c:v>
                </c:pt>
                <c:pt idx="1986">
                  <c:v>25000000</c:v>
                </c:pt>
                <c:pt idx="1987">
                  <c:v>22000000</c:v>
                </c:pt>
                <c:pt idx="1988">
                  <c:v>12000000</c:v>
                </c:pt>
                <c:pt idx="1989">
                  <c:v>20000000</c:v>
                </c:pt>
                <c:pt idx="1990">
                  <c:v>18000000</c:v>
                </c:pt>
                <c:pt idx="1991">
                  <c:v>17000000</c:v>
                </c:pt>
                <c:pt idx="1992">
                  <c:v>75000000</c:v>
                </c:pt>
                <c:pt idx="1993">
                  <c:v>11000000</c:v>
                </c:pt>
                <c:pt idx="1994">
                  <c:v>30000000</c:v>
                </c:pt>
                <c:pt idx="1995">
                  <c:v>20000000</c:v>
                </c:pt>
                <c:pt idx="1996">
                  <c:v>65000000</c:v>
                </c:pt>
                <c:pt idx="1997">
                  <c:v>25000000</c:v>
                </c:pt>
                <c:pt idx="1998">
                  <c:v>25000000</c:v>
                </c:pt>
                <c:pt idx="1999">
                  <c:v>20000000</c:v>
                </c:pt>
                <c:pt idx="2000">
                  <c:v>16500000</c:v>
                </c:pt>
                <c:pt idx="2001">
                  <c:v>12500000</c:v>
                </c:pt>
                <c:pt idx="2002">
                  <c:v>10000000</c:v>
                </c:pt>
                <c:pt idx="2003">
                  <c:v>3000000</c:v>
                </c:pt>
                <c:pt idx="2004">
                  <c:v>32000000</c:v>
                </c:pt>
                <c:pt idx="2005">
                  <c:v>24000000</c:v>
                </c:pt>
                <c:pt idx="2006">
                  <c:v>13000000</c:v>
                </c:pt>
                <c:pt idx="2007">
                  <c:v>19900000</c:v>
                </c:pt>
                <c:pt idx="2008">
                  <c:v>15000000</c:v>
                </c:pt>
                <c:pt idx="2009">
                  <c:v>70000000</c:v>
                </c:pt>
                <c:pt idx="2010">
                  <c:v>60000000</c:v>
                </c:pt>
                <c:pt idx="2011">
                  <c:v>48000000</c:v>
                </c:pt>
                <c:pt idx="2012">
                  <c:v>40000000</c:v>
                </c:pt>
                <c:pt idx="2013">
                  <c:v>38000000</c:v>
                </c:pt>
                <c:pt idx="2014">
                  <c:v>20000000</c:v>
                </c:pt>
                <c:pt idx="2015">
                  <c:v>20000000</c:v>
                </c:pt>
                <c:pt idx="2016">
                  <c:v>18000000</c:v>
                </c:pt>
                <c:pt idx="2017">
                  <c:v>9000000</c:v>
                </c:pt>
                <c:pt idx="2018">
                  <c:v>6000000</c:v>
                </c:pt>
                <c:pt idx="2019">
                  <c:v>1000000</c:v>
                </c:pt>
                <c:pt idx="2020">
                  <c:v>3000000</c:v>
                </c:pt>
                <c:pt idx="2021">
                  <c:v>12215500000</c:v>
                </c:pt>
                <c:pt idx="2022">
                  <c:v>8000000</c:v>
                </c:pt>
                <c:pt idx="2023">
                  <c:v>30000000</c:v>
                </c:pt>
                <c:pt idx="2024">
                  <c:v>15000000</c:v>
                </c:pt>
                <c:pt idx="2025">
                  <c:v>14800000</c:v>
                </c:pt>
                <c:pt idx="2026">
                  <c:v>10000000</c:v>
                </c:pt>
                <c:pt idx="2027">
                  <c:v>10000000</c:v>
                </c:pt>
                <c:pt idx="2028">
                  <c:v>3500000</c:v>
                </c:pt>
                <c:pt idx="2029">
                  <c:v>26000000</c:v>
                </c:pt>
                <c:pt idx="2030">
                  <c:v>900000</c:v>
                </c:pt>
                <c:pt idx="2031">
                  <c:v>777000</c:v>
                </c:pt>
                <c:pt idx="2032">
                  <c:v>6000000</c:v>
                </c:pt>
                <c:pt idx="2033">
                  <c:v>45000000</c:v>
                </c:pt>
                <c:pt idx="2034">
                  <c:v>20000000</c:v>
                </c:pt>
                <c:pt idx="2035">
                  <c:v>20000000</c:v>
                </c:pt>
                <c:pt idx="2036">
                  <c:v>9000000</c:v>
                </c:pt>
                <c:pt idx="2037">
                  <c:v>8000000</c:v>
                </c:pt>
                <c:pt idx="2038">
                  <c:v>5000000</c:v>
                </c:pt>
                <c:pt idx="2039">
                  <c:v>20000000</c:v>
                </c:pt>
                <c:pt idx="2040">
                  <c:v>6500000</c:v>
                </c:pt>
                <c:pt idx="2041">
                  <c:v>6500000</c:v>
                </c:pt>
                <c:pt idx="2042">
                  <c:v>75000000</c:v>
                </c:pt>
                <c:pt idx="2043">
                  <c:v>18000000</c:v>
                </c:pt>
                <c:pt idx="2044">
                  <c:v>7000000</c:v>
                </c:pt>
                <c:pt idx="2045">
                  <c:v>25000000</c:v>
                </c:pt>
                <c:pt idx="2046">
                  <c:v>20000000</c:v>
                </c:pt>
                <c:pt idx="2047">
                  <c:v>120000000</c:v>
                </c:pt>
                <c:pt idx="2048">
                  <c:v>100000000</c:v>
                </c:pt>
                <c:pt idx="2049">
                  <c:v>85000000</c:v>
                </c:pt>
                <c:pt idx="2050">
                  <c:v>80000000</c:v>
                </c:pt>
                <c:pt idx="2051">
                  <c:v>80000000</c:v>
                </c:pt>
                <c:pt idx="2052">
                  <c:v>80000000</c:v>
                </c:pt>
                <c:pt idx="2053">
                  <c:v>65000000</c:v>
                </c:pt>
                <c:pt idx="2054">
                  <c:v>62000000</c:v>
                </c:pt>
                <c:pt idx="2055">
                  <c:v>58000000</c:v>
                </c:pt>
                <c:pt idx="2056">
                  <c:v>55000000</c:v>
                </c:pt>
                <c:pt idx="2057">
                  <c:v>57000000</c:v>
                </c:pt>
                <c:pt idx="2058">
                  <c:v>52000000</c:v>
                </c:pt>
                <c:pt idx="2059">
                  <c:v>50000000</c:v>
                </c:pt>
                <c:pt idx="2060">
                  <c:v>50000000</c:v>
                </c:pt>
                <c:pt idx="2061">
                  <c:v>40000000</c:v>
                </c:pt>
                <c:pt idx="2062">
                  <c:v>50000000</c:v>
                </c:pt>
                <c:pt idx="2063">
                  <c:v>50000000</c:v>
                </c:pt>
                <c:pt idx="2064">
                  <c:v>45000000</c:v>
                </c:pt>
                <c:pt idx="2065">
                  <c:v>42000000</c:v>
                </c:pt>
                <c:pt idx="2066">
                  <c:v>40000000</c:v>
                </c:pt>
                <c:pt idx="2067">
                  <c:v>42000000</c:v>
                </c:pt>
                <c:pt idx="2068">
                  <c:v>40000000</c:v>
                </c:pt>
                <c:pt idx="2069">
                  <c:v>40000000</c:v>
                </c:pt>
                <c:pt idx="2070">
                  <c:v>50000000</c:v>
                </c:pt>
                <c:pt idx="2071">
                  <c:v>40000000</c:v>
                </c:pt>
                <c:pt idx="2072">
                  <c:v>60000000</c:v>
                </c:pt>
                <c:pt idx="2073">
                  <c:v>40000000</c:v>
                </c:pt>
                <c:pt idx="2074">
                  <c:v>37000000</c:v>
                </c:pt>
                <c:pt idx="2075">
                  <c:v>35000000</c:v>
                </c:pt>
                <c:pt idx="2076">
                  <c:v>35000000</c:v>
                </c:pt>
                <c:pt idx="2077">
                  <c:v>35000000</c:v>
                </c:pt>
                <c:pt idx="2078">
                  <c:v>35000000</c:v>
                </c:pt>
                <c:pt idx="2079">
                  <c:v>38000000</c:v>
                </c:pt>
                <c:pt idx="2080">
                  <c:v>30000000</c:v>
                </c:pt>
                <c:pt idx="2081">
                  <c:v>30000000</c:v>
                </c:pt>
                <c:pt idx="2082">
                  <c:v>30000000</c:v>
                </c:pt>
                <c:pt idx="2083">
                  <c:v>30000000</c:v>
                </c:pt>
                <c:pt idx="2084">
                  <c:v>30000000</c:v>
                </c:pt>
                <c:pt idx="2085">
                  <c:v>35000000</c:v>
                </c:pt>
                <c:pt idx="2086">
                  <c:v>30000000</c:v>
                </c:pt>
                <c:pt idx="2087">
                  <c:v>30000000</c:v>
                </c:pt>
                <c:pt idx="2088">
                  <c:v>28000000</c:v>
                </c:pt>
                <c:pt idx="2089">
                  <c:v>27000000</c:v>
                </c:pt>
                <c:pt idx="2090">
                  <c:v>35000000</c:v>
                </c:pt>
                <c:pt idx="2091">
                  <c:v>30000000</c:v>
                </c:pt>
                <c:pt idx="2092">
                  <c:v>25000000</c:v>
                </c:pt>
                <c:pt idx="2093">
                  <c:v>26000000</c:v>
                </c:pt>
                <c:pt idx="2094">
                  <c:v>26000000</c:v>
                </c:pt>
                <c:pt idx="2095">
                  <c:v>26000000</c:v>
                </c:pt>
                <c:pt idx="2096">
                  <c:v>30000000</c:v>
                </c:pt>
                <c:pt idx="2097">
                  <c:v>25000000</c:v>
                </c:pt>
                <c:pt idx="2098">
                  <c:v>25000000</c:v>
                </c:pt>
                <c:pt idx="2099">
                  <c:v>25000000</c:v>
                </c:pt>
                <c:pt idx="2100">
                  <c:v>25000000</c:v>
                </c:pt>
                <c:pt idx="2101">
                  <c:v>24000000</c:v>
                </c:pt>
                <c:pt idx="2102">
                  <c:v>23000000</c:v>
                </c:pt>
                <c:pt idx="2103">
                  <c:v>21000000</c:v>
                </c:pt>
                <c:pt idx="2104">
                  <c:v>17000000</c:v>
                </c:pt>
                <c:pt idx="2105">
                  <c:v>21000000</c:v>
                </c:pt>
                <c:pt idx="2106">
                  <c:v>20000000</c:v>
                </c:pt>
                <c:pt idx="2107">
                  <c:v>20000000</c:v>
                </c:pt>
                <c:pt idx="2108">
                  <c:v>20000000</c:v>
                </c:pt>
                <c:pt idx="2109">
                  <c:v>21000000</c:v>
                </c:pt>
                <c:pt idx="2110">
                  <c:v>19000000</c:v>
                </c:pt>
                <c:pt idx="2111">
                  <c:v>23000000</c:v>
                </c:pt>
                <c:pt idx="2112">
                  <c:v>17000000</c:v>
                </c:pt>
                <c:pt idx="2113">
                  <c:v>18000000</c:v>
                </c:pt>
                <c:pt idx="2114">
                  <c:v>18000000</c:v>
                </c:pt>
                <c:pt idx="2115">
                  <c:v>18000000</c:v>
                </c:pt>
                <c:pt idx="2116">
                  <c:v>18000000</c:v>
                </c:pt>
                <c:pt idx="2117">
                  <c:v>18000000</c:v>
                </c:pt>
                <c:pt idx="2118">
                  <c:v>16000000</c:v>
                </c:pt>
                <c:pt idx="2119">
                  <c:v>15000000</c:v>
                </c:pt>
                <c:pt idx="2120">
                  <c:v>16000000</c:v>
                </c:pt>
                <c:pt idx="2121">
                  <c:v>16000000</c:v>
                </c:pt>
                <c:pt idx="2122">
                  <c:v>22000000</c:v>
                </c:pt>
                <c:pt idx="2123">
                  <c:v>37000000</c:v>
                </c:pt>
                <c:pt idx="2124">
                  <c:v>15000000</c:v>
                </c:pt>
                <c:pt idx="2125">
                  <c:v>15000000</c:v>
                </c:pt>
                <c:pt idx="2126">
                  <c:v>15000000</c:v>
                </c:pt>
                <c:pt idx="2127">
                  <c:v>15000000</c:v>
                </c:pt>
                <c:pt idx="2128">
                  <c:v>15000000</c:v>
                </c:pt>
                <c:pt idx="2129">
                  <c:v>15000000</c:v>
                </c:pt>
                <c:pt idx="2130">
                  <c:v>22000000</c:v>
                </c:pt>
                <c:pt idx="2131">
                  <c:v>14000000</c:v>
                </c:pt>
                <c:pt idx="2132">
                  <c:v>16000000</c:v>
                </c:pt>
                <c:pt idx="2133">
                  <c:v>13000000</c:v>
                </c:pt>
                <c:pt idx="2134">
                  <c:v>13000000</c:v>
                </c:pt>
                <c:pt idx="2135">
                  <c:v>13000000</c:v>
                </c:pt>
                <c:pt idx="2136">
                  <c:v>12000000</c:v>
                </c:pt>
                <c:pt idx="2137">
                  <c:v>15000000</c:v>
                </c:pt>
                <c:pt idx="2138">
                  <c:v>12000000</c:v>
                </c:pt>
                <c:pt idx="2139">
                  <c:v>12000000</c:v>
                </c:pt>
                <c:pt idx="2140">
                  <c:v>11000000</c:v>
                </c:pt>
                <c:pt idx="2141">
                  <c:v>10000000</c:v>
                </c:pt>
                <c:pt idx="2142">
                  <c:v>6000000</c:v>
                </c:pt>
                <c:pt idx="2143">
                  <c:v>9000000</c:v>
                </c:pt>
                <c:pt idx="2144">
                  <c:v>9000000</c:v>
                </c:pt>
                <c:pt idx="2145">
                  <c:v>8000000</c:v>
                </c:pt>
                <c:pt idx="2146">
                  <c:v>8000000</c:v>
                </c:pt>
                <c:pt idx="2147">
                  <c:v>8000000</c:v>
                </c:pt>
                <c:pt idx="2148">
                  <c:v>8000000</c:v>
                </c:pt>
                <c:pt idx="2149">
                  <c:v>8000000</c:v>
                </c:pt>
                <c:pt idx="2150">
                  <c:v>8000000</c:v>
                </c:pt>
                <c:pt idx="2151">
                  <c:v>7900000</c:v>
                </c:pt>
                <c:pt idx="2152">
                  <c:v>7500000</c:v>
                </c:pt>
                <c:pt idx="2153">
                  <c:v>7500000</c:v>
                </c:pt>
                <c:pt idx="2154">
                  <c:v>7500000</c:v>
                </c:pt>
                <c:pt idx="2155">
                  <c:v>7000000</c:v>
                </c:pt>
                <c:pt idx="2156">
                  <c:v>7000000</c:v>
                </c:pt>
                <c:pt idx="2157">
                  <c:v>5000000</c:v>
                </c:pt>
                <c:pt idx="2158">
                  <c:v>6500000</c:v>
                </c:pt>
                <c:pt idx="2159">
                  <c:v>6000000</c:v>
                </c:pt>
                <c:pt idx="2160">
                  <c:v>6000000</c:v>
                </c:pt>
                <c:pt idx="2161">
                  <c:v>6000000</c:v>
                </c:pt>
                <c:pt idx="2162">
                  <c:v>6000000</c:v>
                </c:pt>
                <c:pt idx="2163">
                  <c:v>5500000</c:v>
                </c:pt>
                <c:pt idx="2164">
                  <c:v>3000000</c:v>
                </c:pt>
                <c:pt idx="2165">
                  <c:v>4600000</c:v>
                </c:pt>
                <c:pt idx="2166">
                  <c:v>4500000</c:v>
                </c:pt>
                <c:pt idx="2167">
                  <c:v>4000000</c:v>
                </c:pt>
                <c:pt idx="2168">
                  <c:v>4000000</c:v>
                </c:pt>
                <c:pt idx="2169">
                  <c:v>3500000</c:v>
                </c:pt>
                <c:pt idx="2170">
                  <c:v>3200000</c:v>
                </c:pt>
                <c:pt idx="2171">
                  <c:v>2500000</c:v>
                </c:pt>
                <c:pt idx="2172">
                  <c:v>2500000</c:v>
                </c:pt>
                <c:pt idx="2173">
                  <c:v>14000000</c:v>
                </c:pt>
                <c:pt idx="2174">
                  <c:v>2000000</c:v>
                </c:pt>
                <c:pt idx="2175">
                  <c:v>1300000</c:v>
                </c:pt>
                <c:pt idx="2176">
                  <c:v>2000000</c:v>
                </c:pt>
                <c:pt idx="2177">
                  <c:v>1000000</c:v>
                </c:pt>
                <c:pt idx="2178">
                  <c:v>7000000</c:v>
                </c:pt>
                <c:pt idx="2179">
                  <c:v>1000000</c:v>
                </c:pt>
                <c:pt idx="2180">
                  <c:v>7500000</c:v>
                </c:pt>
                <c:pt idx="2181">
                  <c:v>1000000</c:v>
                </c:pt>
                <c:pt idx="2182">
                  <c:v>1000000</c:v>
                </c:pt>
                <c:pt idx="2183">
                  <c:v>850000</c:v>
                </c:pt>
                <c:pt idx="2184">
                  <c:v>750000</c:v>
                </c:pt>
                <c:pt idx="2185">
                  <c:v>450000</c:v>
                </c:pt>
                <c:pt idx="2186">
                  <c:v>225000</c:v>
                </c:pt>
                <c:pt idx="2187">
                  <c:v>250000</c:v>
                </c:pt>
                <c:pt idx="2188">
                  <c:v>250000</c:v>
                </c:pt>
                <c:pt idx="2189">
                  <c:v>250000</c:v>
                </c:pt>
                <c:pt idx="2190">
                  <c:v>250000</c:v>
                </c:pt>
                <c:pt idx="2191">
                  <c:v>150000</c:v>
                </c:pt>
                <c:pt idx="2192">
                  <c:v>25000</c:v>
                </c:pt>
                <c:pt idx="2193">
                  <c:v>65000</c:v>
                </c:pt>
                <c:pt idx="2194">
                  <c:v>35000000</c:v>
                </c:pt>
                <c:pt idx="2195">
                  <c:v>58000000</c:v>
                </c:pt>
                <c:pt idx="2196">
                  <c:v>50000000</c:v>
                </c:pt>
                <c:pt idx="2197">
                  <c:v>45000000</c:v>
                </c:pt>
                <c:pt idx="2198">
                  <c:v>30000000</c:v>
                </c:pt>
                <c:pt idx="2199">
                  <c:v>30000000</c:v>
                </c:pt>
                <c:pt idx="2200">
                  <c:v>25000000</c:v>
                </c:pt>
                <c:pt idx="2201">
                  <c:v>34000000</c:v>
                </c:pt>
                <c:pt idx="2202">
                  <c:v>16000000</c:v>
                </c:pt>
                <c:pt idx="2203">
                  <c:v>15600000</c:v>
                </c:pt>
                <c:pt idx="2204">
                  <c:v>7500000</c:v>
                </c:pt>
                <c:pt idx="2205">
                  <c:v>3500159</c:v>
                </c:pt>
                <c:pt idx="2206">
                  <c:v>2700000</c:v>
                </c:pt>
                <c:pt idx="2207">
                  <c:v>1000000</c:v>
                </c:pt>
                <c:pt idx="2208">
                  <c:v>25000000</c:v>
                </c:pt>
                <c:pt idx="2209">
                  <c:v>20000000</c:v>
                </c:pt>
                <c:pt idx="2210">
                  <c:v>84450000</c:v>
                </c:pt>
                <c:pt idx="2211">
                  <c:v>100000000</c:v>
                </c:pt>
                <c:pt idx="2212">
                  <c:v>60000000</c:v>
                </c:pt>
                <c:pt idx="2213">
                  <c:v>1000000</c:v>
                </c:pt>
                <c:pt idx="2214">
                  <c:v>40000000</c:v>
                </c:pt>
                <c:pt idx="2215">
                  <c:v>28000000</c:v>
                </c:pt>
                <c:pt idx="2216">
                  <c:v>24000000</c:v>
                </c:pt>
                <c:pt idx="2217">
                  <c:v>6000000</c:v>
                </c:pt>
                <c:pt idx="2218">
                  <c:v>2500000</c:v>
                </c:pt>
                <c:pt idx="2219">
                  <c:v>47000000</c:v>
                </c:pt>
                <c:pt idx="2220">
                  <c:v>12000000</c:v>
                </c:pt>
                <c:pt idx="2221">
                  <c:v>15000000</c:v>
                </c:pt>
                <c:pt idx="2222">
                  <c:v>35000000</c:v>
                </c:pt>
                <c:pt idx="2223">
                  <c:v>60000000</c:v>
                </c:pt>
                <c:pt idx="2224">
                  <c:v>60000000</c:v>
                </c:pt>
                <c:pt idx="2225">
                  <c:v>50000000</c:v>
                </c:pt>
                <c:pt idx="2226">
                  <c:v>60000000</c:v>
                </c:pt>
                <c:pt idx="2227">
                  <c:v>50000000</c:v>
                </c:pt>
                <c:pt idx="2228">
                  <c:v>40000000</c:v>
                </c:pt>
                <c:pt idx="2229">
                  <c:v>40000000</c:v>
                </c:pt>
                <c:pt idx="2230">
                  <c:v>35000000</c:v>
                </c:pt>
                <c:pt idx="2231">
                  <c:v>35000000</c:v>
                </c:pt>
                <c:pt idx="2232">
                  <c:v>28000000</c:v>
                </c:pt>
                <c:pt idx="2233">
                  <c:v>25000000</c:v>
                </c:pt>
                <c:pt idx="2234">
                  <c:v>25000000</c:v>
                </c:pt>
                <c:pt idx="2235">
                  <c:v>22000000</c:v>
                </c:pt>
                <c:pt idx="2236">
                  <c:v>21000000</c:v>
                </c:pt>
                <c:pt idx="2237">
                  <c:v>16000000</c:v>
                </c:pt>
                <c:pt idx="2238">
                  <c:v>18000000</c:v>
                </c:pt>
                <c:pt idx="2239">
                  <c:v>15000000</c:v>
                </c:pt>
                <c:pt idx="2240">
                  <c:v>6000000</c:v>
                </c:pt>
                <c:pt idx="2241">
                  <c:v>175000000</c:v>
                </c:pt>
                <c:pt idx="2242">
                  <c:v>123000000</c:v>
                </c:pt>
                <c:pt idx="2243">
                  <c:v>84000000</c:v>
                </c:pt>
                <c:pt idx="2244">
                  <c:v>72000000</c:v>
                </c:pt>
                <c:pt idx="2245">
                  <c:v>71500000</c:v>
                </c:pt>
                <c:pt idx="2246">
                  <c:v>60000000</c:v>
                </c:pt>
                <c:pt idx="2247">
                  <c:v>60000000</c:v>
                </c:pt>
                <c:pt idx="2248">
                  <c:v>50000000</c:v>
                </c:pt>
                <c:pt idx="2249">
                  <c:v>50000000</c:v>
                </c:pt>
                <c:pt idx="2250">
                  <c:v>55000000</c:v>
                </c:pt>
                <c:pt idx="2251">
                  <c:v>45000000</c:v>
                </c:pt>
                <c:pt idx="2252">
                  <c:v>35000000</c:v>
                </c:pt>
                <c:pt idx="2253">
                  <c:v>30000000</c:v>
                </c:pt>
                <c:pt idx="2254">
                  <c:v>28000000</c:v>
                </c:pt>
                <c:pt idx="2255">
                  <c:v>28000000</c:v>
                </c:pt>
                <c:pt idx="2256">
                  <c:v>25000000</c:v>
                </c:pt>
                <c:pt idx="2257">
                  <c:v>40000000</c:v>
                </c:pt>
                <c:pt idx="2258">
                  <c:v>90000000</c:v>
                </c:pt>
                <c:pt idx="2259">
                  <c:v>26000000</c:v>
                </c:pt>
                <c:pt idx="2260">
                  <c:v>6000000</c:v>
                </c:pt>
                <c:pt idx="2261">
                  <c:v>80000000</c:v>
                </c:pt>
                <c:pt idx="2262">
                  <c:v>26000000</c:v>
                </c:pt>
                <c:pt idx="2263">
                  <c:v>35000000</c:v>
                </c:pt>
                <c:pt idx="2264">
                  <c:v>33000000</c:v>
                </c:pt>
                <c:pt idx="2265">
                  <c:v>12000000</c:v>
                </c:pt>
                <c:pt idx="2266">
                  <c:v>30000000</c:v>
                </c:pt>
                <c:pt idx="2267">
                  <c:v>25000000</c:v>
                </c:pt>
                <c:pt idx="2268">
                  <c:v>35000000</c:v>
                </c:pt>
                <c:pt idx="2269">
                  <c:v>15000000</c:v>
                </c:pt>
                <c:pt idx="2270">
                  <c:v>52000000</c:v>
                </c:pt>
                <c:pt idx="2271">
                  <c:v>80000000</c:v>
                </c:pt>
                <c:pt idx="2272">
                  <c:v>40000000</c:v>
                </c:pt>
                <c:pt idx="2273">
                  <c:v>37000000</c:v>
                </c:pt>
                <c:pt idx="2274">
                  <c:v>22000000</c:v>
                </c:pt>
                <c:pt idx="2275">
                  <c:v>20000000</c:v>
                </c:pt>
                <c:pt idx="2276">
                  <c:v>20000000</c:v>
                </c:pt>
                <c:pt idx="2277">
                  <c:v>18000000</c:v>
                </c:pt>
                <c:pt idx="2278">
                  <c:v>25000000</c:v>
                </c:pt>
                <c:pt idx="2279">
                  <c:v>16000000</c:v>
                </c:pt>
                <c:pt idx="2280">
                  <c:v>5000000</c:v>
                </c:pt>
                <c:pt idx="2281">
                  <c:v>60000000</c:v>
                </c:pt>
                <c:pt idx="2282">
                  <c:v>45000000</c:v>
                </c:pt>
                <c:pt idx="2283">
                  <c:v>80000000</c:v>
                </c:pt>
                <c:pt idx="2284">
                  <c:v>65000000</c:v>
                </c:pt>
                <c:pt idx="2285">
                  <c:v>20000000</c:v>
                </c:pt>
                <c:pt idx="2286">
                  <c:v>32000000</c:v>
                </c:pt>
                <c:pt idx="2287">
                  <c:v>22000000</c:v>
                </c:pt>
                <c:pt idx="2288">
                  <c:v>80000000</c:v>
                </c:pt>
                <c:pt idx="2289">
                  <c:v>52000000</c:v>
                </c:pt>
                <c:pt idx="2290">
                  <c:v>50000000</c:v>
                </c:pt>
                <c:pt idx="2291">
                  <c:v>30000000</c:v>
                </c:pt>
                <c:pt idx="2292">
                  <c:v>32000000</c:v>
                </c:pt>
                <c:pt idx="2293">
                  <c:v>38000000</c:v>
                </c:pt>
                <c:pt idx="2294">
                  <c:v>30000000</c:v>
                </c:pt>
                <c:pt idx="2295">
                  <c:v>12000000</c:v>
                </c:pt>
                <c:pt idx="2296">
                  <c:v>15000000</c:v>
                </c:pt>
                <c:pt idx="2297">
                  <c:v>12000000</c:v>
                </c:pt>
                <c:pt idx="2298">
                  <c:v>4000000</c:v>
                </c:pt>
                <c:pt idx="2299">
                  <c:v>4000000</c:v>
                </c:pt>
                <c:pt idx="2300">
                  <c:v>3000000</c:v>
                </c:pt>
                <c:pt idx="2301">
                  <c:v>2500000</c:v>
                </c:pt>
                <c:pt idx="2302">
                  <c:v>1500000</c:v>
                </c:pt>
                <c:pt idx="2303">
                  <c:v>100000000</c:v>
                </c:pt>
                <c:pt idx="2304">
                  <c:v>55000000</c:v>
                </c:pt>
                <c:pt idx="2305">
                  <c:v>50000000</c:v>
                </c:pt>
                <c:pt idx="2306">
                  <c:v>16000000</c:v>
                </c:pt>
                <c:pt idx="2307">
                  <c:v>15000000</c:v>
                </c:pt>
                <c:pt idx="2308">
                  <c:v>11000000</c:v>
                </c:pt>
                <c:pt idx="2309">
                  <c:v>13000000</c:v>
                </c:pt>
                <c:pt idx="2310">
                  <c:v>500000</c:v>
                </c:pt>
                <c:pt idx="2311">
                  <c:v>25000000</c:v>
                </c:pt>
                <c:pt idx="2312">
                  <c:v>20000000</c:v>
                </c:pt>
                <c:pt idx="2313">
                  <c:v>31000000</c:v>
                </c:pt>
                <c:pt idx="2314">
                  <c:v>12000000</c:v>
                </c:pt>
                <c:pt idx="2315">
                  <c:v>20000000</c:v>
                </c:pt>
                <c:pt idx="2316">
                  <c:v>8500000</c:v>
                </c:pt>
                <c:pt idx="2317">
                  <c:v>3500000</c:v>
                </c:pt>
                <c:pt idx="2318">
                  <c:v>3600000</c:v>
                </c:pt>
                <c:pt idx="2319">
                  <c:v>2000000</c:v>
                </c:pt>
                <c:pt idx="2320">
                  <c:v>70000000</c:v>
                </c:pt>
                <c:pt idx="2321">
                  <c:v>58000000</c:v>
                </c:pt>
                <c:pt idx="2322">
                  <c:v>48000000</c:v>
                </c:pt>
                <c:pt idx="2323">
                  <c:v>48000000</c:v>
                </c:pt>
                <c:pt idx="2324">
                  <c:v>45000000</c:v>
                </c:pt>
                <c:pt idx="2325">
                  <c:v>37000000</c:v>
                </c:pt>
                <c:pt idx="2326">
                  <c:v>17000000</c:v>
                </c:pt>
                <c:pt idx="2327">
                  <c:v>28000000</c:v>
                </c:pt>
                <c:pt idx="2328">
                  <c:v>18500000</c:v>
                </c:pt>
                <c:pt idx="2329">
                  <c:v>14600000</c:v>
                </c:pt>
                <c:pt idx="2330">
                  <c:v>10000000</c:v>
                </c:pt>
                <c:pt idx="2331">
                  <c:v>8000000</c:v>
                </c:pt>
                <c:pt idx="2332">
                  <c:v>8000000</c:v>
                </c:pt>
                <c:pt idx="2333">
                  <c:v>40000000</c:v>
                </c:pt>
                <c:pt idx="2334">
                  <c:v>50000000</c:v>
                </c:pt>
                <c:pt idx="2335">
                  <c:v>900000</c:v>
                </c:pt>
                <c:pt idx="2336">
                  <c:v>16000000</c:v>
                </c:pt>
                <c:pt idx="2337">
                  <c:v>35000000</c:v>
                </c:pt>
                <c:pt idx="2338">
                  <c:v>30000000</c:v>
                </c:pt>
                <c:pt idx="2339">
                  <c:v>24000000</c:v>
                </c:pt>
                <c:pt idx="2340">
                  <c:v>4000000</c:v>
                </c:pt>
                <c:pt idx="2341">
                  <c:v>4700000</c:v>
                </c:pt>
                <c:pt idx="2342">
                  <c:v>800000</c:v>
                </c:pt>
                <c:pt idx="2343">
                  <c:v>500000</c:v>
                </c:pt>
                <c:pt idx="2344">
                  <c:v>500000</c:v>
                </c:pt>
                <c:pt idx="2345">
                  <c:v>25000000</c:v>
                </c:pt>
                <c:pt idx="2346">
                  <c:v>1500000</c:v>
                </c:pt>
                <c:pt idx="2347">
                  <c:v>35000000</c:v>
                </c:pt>
                <c:pt idx="2348">
                  <c:v>16000000</c:v>
                </c:pt>
                <c:pt idx="2349">
                  <c:v>15500000</c:v>
                </c:pt>
                <c:pt idx="2350">
                  <c:v>11000000</c:v>
                </c:pt>
                <c:pt idx="2351">
                  <c:v>40000</c:v>
                </c:pt>
                <c:pt idx="2352">
                  <c:v>15000000</c:v>
                </c:pt>
                <c:pt idx="2353">
                  <c:v>5000000</c:v>
                </c:pt>
                <c:pt idx="2354">
                  <c:v>8550000</c:v>
                </c:pt>
                <c:pt idx="2355">
                  <c:v>6000000</c:v>
                </c:pt>
                <c:pt idx="2356">
                  <c:v>35000000</c:v>
                </c:pt>
                <c:pt idx="2357">
                  <c:v>29000000</c:v>
                </c:pt>
                <c:pt idx="2358">
                  <c:v>25000000</c:v>
                </c:pt>
                <c:pt idx="2359">
                  <c:v>22000000</c:v>
                </c:pt>
                <c:pt idx="2360">
                  <c:v>20000000</c:v>
                </c:pt>
                <c:pt idx="2361">
                  <c:v>35000000</c:v>
                </c:pt>
                <c:pt idx="2362">
                  <c:v>20000000</c:v>
                </c:pt>
                <c:pt idx="2363">
                  <c:v>19000000</c:v>
                </c:pt>
                <c:pt idx="2364">
                  <c:v>15000000</c:v>
                </c:pt>
                <c:pt idx="2365">
                  <c:v>15000000</c:v>
                </c:pt>
                <c:pt idx="2366">
                  <c:v>9000000</c:v>
                </c:pt>
                <c:pt idx="2367">
                  <c:v>2200000</c:v>
                </c:pt>
                <c:pt idx="2368">
                  <c:v>1200000</c:v>
                </c:pt>
                <c:pt idx="2369">
                  <c:v>17000000</c:v>
                </c:pt>
                <c:pt idx="2370">
                  <c:v>17000000</c:v>
                </c:pt>
                <c:pt idx="2371">
                  <c:v>11000000</c:v>
                </c:pt>
                <c:pt idx="2372">
                  <c:v>9000000</c:v>
                </c:pt>
                <c:pt idx="2373">
                  <c:v>2883848</c:v>
                </c:pt>
                <c:pt idx="2374">
                  <c:v>45000000</c:v>
                </c:pt>
                <c:pt idx="2375">
                  <c:v>35000000</c:v>
                </c:pt>
                <c:pt idx="2376">
                  <c:v>560000</c:v>
                </c:pt>
                <c:pt idx="2377">
                  <c:v>20000000</c:v>
                </c:pt>
                <c:pt idx="2378">
                  <c:v>12000000</c:v>
                </c:pt>
                <c:pt idx="2379">
                  <c:v>609000</c:v>
                </c:pt>
                <c:pt idx="2380">
                  <c:v>439000</c:v>
                </c:pt>
                <c:pt idx="2381">
                  <c:v>22000000</c:v>
                </c:pt>
                <c:pt idx="2382">
                  <c:v>13000000</c:v>
                </c:pt>
                <c:pt idx="2383">
                  <c:v>14000000</c:v>
                </c:pt>
                <c:pt idx="2384">
                  <c:v>17000000</c:v>
                </c:pt>
                <c:pt idx="2385">
                  <c:v>90000000</c:v>
                </c:pt>
                <c:pt idx="2386">
                  <c:v>100000000</c:v>
                </c:pt>
                <c:pt idx="2387">
                  <c:v>85000000</c:v>
                </c:pt>
                <c:pt idx="2388">
                  <c:v>80000000</c:v>
                </c:pt>
                <c:pt idx="2389">
                  <c:v>75000000</c:v>
                </c:pt>
                <c:pt idx="2390">
                  <c:v>70000000</c:v>
                </c:pt>
                <c:pt idx="2391">
                  <c:v>36000000</c:v>
                </c:pt>
                <c:pt idx="2392">
                  <c:v>65000000</c:v>
                </c:pt>
                <c:pt idx="2393">
                  <c:v>80000000</c:v>
                </c:pt>
                <c:pt idx="2394">
                  <c:v>60000000</c:v>
                </c:pt>
                <c:pt idx="2395">
                  <c:v>70000000</c:v>
                </c:pt>
                <c:pt idx="2396">
                  <c:v>55000000</c:v>
                </c:pt>
                <c:pt idx="2397">
                  <c:v>54000000</c:v>
                </c:pt>
                <c:pt idx="2398">
                  <c:v>52000000</c:v>
                </c:pt>
                <c:pt idx="2399">
                  <c:v>50000000</c:v>
                </c:pt>
                <c:pt idx="2400">
                  <c:v>50000000</c:v>
                </c:pt>
                <c:pt idx="2401">
                  <c:v>70000000</c:v>
                </c:pt>
                <c:pt idx="2402">
                  <c:v>50000000</c:v>
                </c:pt>
                <c:pt idx="2403">
                  <c:v>46000000</c:v>
                </c:pt>
                <c:pt idx="2404">
                  <c:v>48000000</c:v>
                </c:pt>
                <c:pt idx="2405">
                  <c:v>60000000</c:v>
                </c:pt>
                <c:pt idx="2406">
                  <c:v>40000000</c:v>
                </c:pt>
                <c:pt idx="2407">
                  <c:v>43000000</c:v>
                </c:pt>
                <c:pt idx="2408">
                  <c:v>42000000</c:v>
                </c:pt>
                <c:pt idx="2409">
                  <c:v>40000000</c:v>
                </c:pt>
                <c:pt idx="2410">
                  <c:v>40000000</c:v>
                </c:pt>
                <c:pt idx="2411">
                  <c:v>40000000</c:v>
                </c:pt>
                <c:pt idx="2412">
                  <c:v>40000000</c:v>
                </c:pt>
                <c:pt idx="2413">
                  <c:v>77000000</c:v>
                </c:pt>
                <c:pt idx="2414">
                  <c:v>38000000</c:v>
                </c:pt>
                <c:pt idx="2415">
                  <c:v>38000000</c:v>
                </c:pt>
                <c:pt idx="2416">
                  <c:v>38000000</c:v>
                </c:pt>
                <c:pt idx="2417">
                  <c:v>35000000</c:v>
                </c:pt>
                <c:pt idx="2418">
                  <c:v>35000000</c:v>
                </c:pt>
                <c:pt idx="2419">
                  <c:v>35000000</c:v>
                </c:pt>
                <c:pt idx="2420">
                  <c:v>35000000</c:v>
                </c:pt>
                <c:pt idx="2421">
                  <c:v>30000000</c:v>
                </c:pt>
                <c:pt idx="2422">
                  <c:v>35000000</c:v>
                </c:pt>
                <c:pt idx="2423">
                  <c:v>32500000</c:v>
                </c:pt>
                <c:pt idx="2424">
                  <c:v>28000000</c:v>
                </c:pt>
                <c:pt idx="2425">
                  <c:v>32000000</c:v>
                </c:pt>
                <c:pt idx="2426">
                  <c:v>30000000</c:v>
                </c:pt>
                <c:pt idx="2427">
                  <c:v>30000000</c:v>
                </c:pt>
                <c:pt idx="2428">
                  <c:v>30000000</c:v>
                </c:pt>
                <c:pt idx="2429">
                  <c:v>30000000</c:v>
                </c:pt>
                <c:pt idx="2430">
                  <c:v>30000000</c:v>
                </c:pt>
                <c:pt idx="2431">
                  <c:v>23000000</c:v>
                </c:pt>
                <c:pt idx="2432">
                  <c:v>29000000</c:v>
                </c:pt>
                <c:pt idx="2433">
                  <c:v>35000000</c:v>
                </c:pt>
                <c:pt idx="2434">
                  <c:v>28000000</c:v>
                </c:pt>
                <c:pt idx="2435">
                  <c:v>28000000</c:v>
                </c:pt>
                <c:pt idx="2436">
                  <c:v>30000000</c:v>
                </c:pt>
                <c:pt idx="2437">
                  <c:v>26000000</c:v>
                </c:pt>
                <c:pt idx="2438">
                  <c:v>56000000</c:v>
                </c:pt>
                <c:pt idx="2439">
                  <c:v>26000000</c:v>
                </c:pt>
                <c:pt idx="2440">
                  <c:v>25000000</c:v>
                </c:pt>
                <c:pt idx="2441">
                  <c:v>25000000</c:v>
                </c:pt>
                <c:pt idx="2442">
                  <c:v>25000000</c:v>
                </c:pt>
                <c:pt idx="2443">
                  <c:v>20000000</c:v>
                </c:pt>
                <c:pt idx="2444">
                  <c:v>25000000</c:v>
                </c:pt>
                <c:pt idx="2445">
                  <c:v>24000000</c:v>
                </c:pt>
                <c:pt idx="2446">
                  <c:v>24000000</c:v>
                </c:pt>
                <c:pt idx="2447">
                  <c:v>24000000</c:v>
                </c:pt>
                <c:pt idx="2448">
                  <c:v>24000000</c:v>
                </c:pt>
                <c:pt idx="2449">
                  <c:v>23000000</c:v>
                </c:pt>
                <c:pt idx="2450">
                  <c:v>23000000</c:v>
                </c:pt>
                <c:pt idx="2451">
                  <c:v>23000000</c:v>
                </c:pt>
                <c:pt idx="2452">
                  <c:v>17000000</c:v>
                </c:pt>
                <c:pt idx="2453">
                  <c:v>20000000</c:v>
                </c:pt>
                <c:pt idx="2454">
                  <c:v>20000000</c:v>
                </c:pt>
                <c:pt idx="2455">
                  <c:v>40000000</c:v>
                </c:pt>
                <c:pt idx="2456">
                  <c:v>20000000</c:v>
                </c:pt>
                <c:pt idx="2457">
                  <c:v>20000000</c:v>
                </c:pt>
                <c:pt idx="2458">
                  <c:v>20000000</c:v>
                </c:pt>
                <c:pt idx="2459">
                  <c:v>20000000</c:v>
                </c:pt>
                <c:pt idx="2460">
                  <c:v>18000000</c:v>
                </c:pt>
                <c:pt idx="2461">
                  <c:v>19000000</c:v>
                </c:pt>
                <c:pt idx="2462">
                  <c:v>18000000</c:v>
                </c:pt>
                <c:pt idx="2463">
                  <c:v>17000000</c:v>
                </c:pt>
                <c:pt idx="2464">
                  <c:v>18000000</c:v>
                </c:pt>
                <c:pt idx="2465">
                  <c:v>18000000</c:v>
                </c:pt>
                <c:pt idx="2466">
                  <c:v>17000000</c:v>
                </c:pt>
                <c:pt idx="2467">
                  <c:v>4000000</c:v>
                </c:pt>
                <c:pt idx="2468">
                  <c:v>17000000</c:v>
                </c:pt>
                <c:pt idx="2469">
                  <c:v>16500000</c:v>
                </c:pt>
                <c:pt idx="2470">
                  <c:v>16000000</c:v>
                </c:pt>
                <c:pt idx="2471">
                  <c:v>15000000</c:v>
                </c:pt>
                <c:pt idx="2472">
                  <c:v>15000000</c:v>
                </c:pt>
                <c:pt idx="2473">
                  <c:v>15000000</c:v>
                </c:pt>
                <c:pt idx="2474">
                  <c:v>15000000</c:v>
                </c:pt>
                <c:pt idx="2475">
                  <c:v>15000000</c:v>
                </c:pt>
                <c:pt idx="2476">
                  <c:v>14000000</c:v>
                </c:pt>
                <c:pt idx="2477">
                  <c:v>14000000</c:v>
                </c:pt>
                <c:pt idx="2478">
                  <c:v>14000000</c:v>
                </c:pt>
                <c:pt idx="2479">
                  <c:v>14000000</c:v>
                </c:pt>
                <c:pt idx="2480">
                  <c:v>12000000</c:v>
                </c:pt>
                <c:pt idx="2481">
                  <c:v>12500000</c:v>
                </c:pt>
                <c:pt idx="2482">
                  <c:v>6000000</c:v>
                </c:pt>
                <c:pt idx="2483">
                  <c:v>12000000</c:v>
                </c:pt>
                <c:pt idx="2484">
                  <c:v>12000000</c:v>
                </c:pt>
                <c:pt idx="2485">
                  <c:v>11000000</c:v>
                </c:pt>
                <c:pt idx="2486">
                  <c:v>14000000</c:v>
                </c:pt>
                <c:pt idx="2487">
                  <c:v>10000000</c:v>
                </c:pt>
                <c:pt idx="2488">
                  <c:v>12000000</c:v>
                </c:pt>
                <c:pt idx="2489">
                  <c:v>10000000</c:v>
                </c:pt>
                <c:pt idx="2490">
                  <c:v>22000000</c:v>
                </c:pt>
                <c:pt idx="2491">
                  <c:v>10000000</c:v>
                </c:pt>
                <c:pt idx="2492">
                  <c:v>10000000</c:v>
                </c:pt>
                <c:pt idx="2493">
                  <c:v>8000000</c:v>
                </c:pt>
                <c:pt idx="2494">
                  <c:v>10000000</c:v>
                </c:pt>
                <c:pt idx="2495">
                  <c:v>8000000</c:v>
                </c:pt>
                <c:pt idx="2496">
                  <c:v>8000000</c:v>
                </c:pt>
                <c:pt idx="2497">
                  <c:v>8000000</c:v>
                </c:pt>
                <c:pt idx="2498">
                  <c:v>6000000</c:v>
                </c:pt>
                <c:pt idx="2499">
                  <c:v>6000000</c:v>
                </c:pt>
                <c:pt idx="2500">
                  <c:v>6000000</c:v>
                </c:pt>
                <c:pt idx="2501">
                  <c:v>5250000</c:v>
                </c:pt>
                <c:pt idx="2502">
                  <c:v>4000000</c:v>
                </c:pt>
                <c:pt idx="2503">
                  <c:v>3500000</c:v>
                </c:pt>
                <c:pt idx="2504">
                  <c:v>3000000</c:v>
                </c:pt>
                <c:pt idx="2505">
                  <c:v>3000000</c:v>
                </c:pt>
                <c:pt idx="2506">
                  <c:v>1500000</c:v>
                </c:pt>
                <c:pt idx="2507">
                  <c:v>2000000</c:v>
                </c:pt>
                <c:pt idx="2508">
                  <c:v>1500000</c:v>
                </c:pt>
                <c:pt idx="2509">
                  <c:v>1500000</c:v>
                </c:pt>
                <c:pt idx="2510">
                  <c:v>500000</c:v>
                </c:pt>
                <c:pt idx="2511">
                  <c:v>500000</c:v>
                </c:pt>
                <c:pt idx="2512">
                  <c:v>35000000</c:v>
                </c:pt>
                <c:pt idx="2513">
                  <c:v>300000</c:v>
                </c:pt>
                <c:pt idx="2514">
                  <c:v>175000</c:v>
                </c:pt>
                <c:pt idx="2515">
                  <c:v>40000</c:v>
                </c:pt>
                <c:pt idx="2516">
                  <c:v>65000000</c:v>
                </c:pt>
                <c:pt idx="2517">
                  <c:v>54000000</c:v>
                </c:pt>
                <c:pt idx="2518">
                  <c:v>45000000</c:v>
                </c:pt>
                <c:pt idx="2519">
                  <c:v>30000000</c:v>
                </c:pt>
                <c:pt idx="2520">
                  <c:v>20000000</c:v>
                </c:pt>
                <c:pt idx="2521">
                  <c:v>40000000</c:v>
                </c:pt>
                <c:pt idx="2522">
                  <c:v>62000000</c:v>
                </c:pt>
                <c:pt idx="2523">
                  <c:v>33000000</c:v>
                </c:pt>
                <c:pt idx="2524">
                  <c:v>31000000</c:v>
                </c:pt>
                <c:pt idx="2525">
                  <c:v>35000000</c:v>
                </c:pt>
                <c:pt idx="2526">
                  <c:v>10000000</c:v>
                </c:pt>
                <c:pt idx="2527">
                  <c:v>50000000</c:v>
                </c:pt>
                <c:pt idx="2528">
                  <c:v>36000000</c:v>
                </c:pt>
                <c:pt idx="2529">
                  <c:v>22000000</c:v>
                </c:pt>
                <c:pt idx="2530">
                  <c:v>14000000</c:v>
                </c:pt>
                <c:pt idx="2531">
                  <c:v>1000000</c:v>
                </c:pt>
                <c:pt idx="2532">
                  <c:v>90000000</c:v>
                </c:pt>
                <c:pt idx="2533">
                  <c:v>61000000</c:v>
                </c:pt>
                <c:pt idx="2534">
                  <c:v>55000000</c:v>
                </c:pt>
                <c:pt idx="2535">
                  <c:v>50000000</c:v>
                </c:pt>
                <c:pt idx="2536">
                  <c:v>40000000</c:v>
                </c:pt>
                <c:pt idx="2537">
                  <c:v>20000000</c:v>
                </c:pt>
                <c:pt idx="2538">
                  <c:v>27000000</c:v>
                </c:pt>
                <c:pt idx="2539">
                  <c:v>24000000</c:v>
                </c:pt>
                <c:pt idx="2540">
                  <c:v>20000000</c:v>
                </c:pt>
                <c:pt idx="2541">
                  <c:v>11000000</c:v>
                </c:pt>
                <c:pt idx="2542">
                  <c:v>11000000</c:v>
                </c:pt>
                <c:pt idx="2543">
                  <c:v>10000000</c:v>
                </c:pt>
                <c:pt idx="2544">
                  <c:v>12000000</c:v>
                </c:pt>
                <c:pt idx="2545">
                  <c:v>7000000</c:v>
                </c:pt>
                <c:pt idx="2546">
                  <c:v>6000000</c:v>
                </c:pt>
                <c:pt idx="2547">
                  <c:v>20000000</c:v>
                </c:pt>
                <c:pt idx="2548">
                  <c:v>25000000</c:v>
                </c:pt>
                <c:pt idx="2549">
                  <c:v>10000000</c:v>
                </c:pt>
                <c:pt idx="2550">
                  <c:v>40000000</c:v>
                </c:pt>
                <c:pt idx="2551">
                  <c:v>6000000</c:v>
                </c:pt>
                <c:pt idx="2552">
                  <c:v>2600000</c:v>
                </c:pt>
                <c:pt idx="2553">
                  <c:v>200000</c:v>
                </c:pt>
                <c:pt idx="2554">
                  <c:v>4000000</c:v>
                </c:pt>
                <c:pt idx="2555">
                  <c:v>1000000</c:v>
                </c:pt>
                <c:pt idx="2556">
                  <c:v>100000000</c:v>
                </c:pt>
                <c:pt idx="2557">
                  <c:v>50000000</c:v>
                </c:pt>
                <c:pt idx="2558">
                  <c:v>54000000</c:v>
                </c:pt>
                <c:pt idx="2559">
                  <c:v>50000000</c:v>
                </c:pt>
                <c:pt idx="2560">
                  <c:v>40000000</c:v>
                </c:pt>
                <c:pt idx="2561">
                  <c:v>35000000</c:v>
                </c:pt>
                <c:pt idx="2562">
                  <c:v>30000000</c:v>
                </c:pt>
                <c:pt idx="2563">
                  <c:v>25000000</c:v>
                </c:pt>
                <c:pt idx="2564">
                  <c:v>25000000</c:v>
                </c:pt>
                <c:pt idx="2565">
                  <c:v>20000000</c:v>
                </c:pt>
                <c:pt idx="2566">
                  <c:v>15000000</c:v>
                </c:pt>
                <c:pt idx="2567">
                  <c:v>15000000</c:v>
                </c:pt>
                <c:pt idx="2568">
                  <c:v>7000000</c:v>
                </c:pt>
                <c:pt idx="2569">
                  <c:v>13000000</c:v>
                </c:pt>
                <c:pt idx="2570">
                  <c:v>12500000</c:v>
                </c:pt>
                <c:pt idx="2571">
                  <c:v>12000000</c:v>
                </c:pt>
                <c:pt idx="2572">
                  <c:v>11000000</c:v>
                </c:pt>
                <c:pt idx="2573">
                  <c:v>11000000</c:v>
                </c:pt>
                <c:pt idx="2574">
                  <c:v>10000000</c:v>
                </c:pt>
                <c:pt idx="2575">
                  <c:v>7500000</c:v>
                </c:pt>
                <c:pt idx="2576">
                  <c:v>8000000</c:v>
                </c:pt>
                <c:pt idx="2577">
                  <c:v>7000000</c:v>
                </c:pt>
                <c:pt idx="2578">
                  <c:v>8000000</c:v>
                </c:pt>
                <c:pt idx="2579">
                  <c:v>6000000</c:v>
                </c:pt>
                <c:pt idx="2580">
                  <c:v>6000000</c:v>
                </c:pt>
                <c:pt idx="2581">
                  <c:v>5000000</c:v>
                </c:pt>
                <c:pt idx="2582">
                  <c:v>5000000</c:v>
                </c:pt>
                <c:pt idx="2583">
                  <c:v>4800000</c:v>
                </c:pt>
                <c:pt idx="2584">
                  <c:v>4200000000</c:v>
                </c:pt>
                <c:pt idx="2585">
                  <c:v>3300000</c:v>
                </c:pt>
                <c:pt idx="2586">
                  <c:v>3000000</c:v>
                </c:pt>
                <c:pt idx="2587">
                  <c:v>3000000</c:v>
                </c:pt>
                <c:pt idx="2588">
                  <c:v>1500000</c:v>
                </c:pt>
                <c:pt idx="2589">
                  <c:v>2100000</c:v>
                </c:pt>
                <c:pt idx="2590">
                  <c:v>1900000</c:v>
                </c:pt>
                <c:pt idx="2591">
                  <c:v>3500000</c:v>
                </c:pt>
                <c:pt idx="2592">
                  <c:v>1700000</c:v>
                </c:pt>
                <c:pt idx="2593">
                  <c:v>1000000</c:v>
                </c:pt>
                <c:pt idx="2594">
                  <c:v>700000</c:v>
                </c:pt>
                <c:pt idx="2595">
                  <c:v>500000</c:v>
                </c:pt>
                <c:pt idx="2596">
                  <c:v>450000</c:v>
                </c:pt>
                <c:pt idx="2597">
                  <c:v>50000000</c:v>
                </c:pt>
                <c:pt idx="2598">
                  <c:v>60000000</c:v>
                </c:pt>
                <c:pt idx="2599">
                  <c:v>3200000</c:v>
                </c:pt>
                <c:pt idx="2600">
                  <c:v>2300000</c:v>
                </c:pt>
                <c:pt idx="2601">
                  <c:v>25000000</c:v>
                </c:pt>
                <c:pt idx="2602">
                  <c:v>65000000</c:v>
                </c:pt>
                <c:pt idx="2603">
                  <c:v>3000000</c:v>
                </c:pt>
                <c:pt idx="2604">
                  <c:v>40000000</c:v>
                </c:pt>
                <c:pt idx="2605">
                  <c:v>19000000</c:v>
                </c:pt>
                <c:pt idx="2606">
                  <c:v>15000000</c:v>
                </c:pt>
                <c:pt idx="2607">
                  <c:v>1300000</c:v>
                </c:pt>
                <c:pt idx="2608">
                  <c:v>900000</c:v>
                </c:pt>
                <c:pt idx="2609">
                  <c:v>58000000</c:v>
                </c:pt>
                <c:pt idx="2610">
                  <c:v>8000000</c:v>
                </c:pt>
                <c:pt idx="2611">
                  <c:v>12000000</c:v>
                </c:pt>
                <c:pt idx="2612">
                  <c:v>19000000</c:v>
                </c:pt>
                <c:pt idx="2613">
                  <c:v>12800000</c:v>
                </c:pt>
                <c:pt idx="2614">
                  <c:v>15000000</c:v>
                </c:pt>
                <c:pt idx="2615">
                  <c:v>6000000</c:v>
                </c:pt>
                <c:pt idx="2616">
                  <c:v>22000000</c:v>
                </c:pt>
                <c:pt idx="2617">
                  <c:v>12500000</c:v>
                </c:pt>
                <c:pt idx="2618">
                  <c:v>4500000</c:v>
                </c:pt>
                <c:pt idx="2619">
                  <c:v>1000000</c:v>
                </c:pt>
                <c:pt idx="2620">
                  <c:v>13500000</c:v>
                </c:pt>
                <c:pt idx="2621">
                  <c:v>31000000</c:v>
                </c:pt>
                <c:pt idx="2622">
                  <c:v>90000000</c:v>
                </c:pt>
                <c:pt idx="2623">
                  <c:v>61000000</c:v>
                </c:pt>
                <c:pt idx="2624">
                  <c:v>80000000</c:v>
                </c:pt>
                <c:pt idx="2625">
                  <c:v>50000000</c:v>
                </c:pt>
                <c:pt idx="2626">
                  <c:v>55000000</c:v>
                </c:pt>
                <c:pt idx="2627">
                  <c:v>45000000</c:v>
                </c:pt>
                <c:pt idx="2628">
                  <c:v>50000000</c:v>
                </c:pt>
                <c:pt idx="2629">
                  <c:v>48000000</c:v>
                </c:pt>
                <c:pt idx="2630">
                  <c:v>45000000</c:v>
                </c:pt>
                <c:pt idx="2631">
                  <c:v>45000000</c:v>
                </c:pt>
                <c:pt idx="2632">
                  <c:v>46000000</c:v>
                </c:pt>
                <c:pt idx="2633">
                  <c:v>45000000</c:v>
                </c:pt>
                <c:pt idx="2634">
                  <c:v>42000000</c:v>
                </c:pt>
                <c:pt idx="2635">
                  <c:v>40000000</c:v>
                </c:pt>
                <c:pt idx="2636">
                  <c:v>60000000</c:v>
                </c:pt>
                <c:pt idx="2637">
                  <c:v>38000000</c:v>
                </c:pt>
                <c:pt idx="2638">
                  <c:v>35000000</c:v>
                </c:pt>
                <c:pt idx="2639">
                  <c:v>30000000</c:v>
                </c:pt>
                <c:pt idx="2640">
                  <c:v>35000000</c:v>
                </c:pt>
                <c:pt idx="2641">
                  <c:v>33000000</c:v>
                </c:pt>
                <c:pt idx="2642">
                  <c:v>25000000</c:v>
                </c:pt>
                <c:pt idx="2643">
                  <c:v>30000000</c:v>
                </c:pt>
                <c:pt idx="2644">
                  <c:v>27000000</c:v>
                </c:pt>
                <c:pt idx="2645">
                  <c:v>27000000</c:v>
                </c:pt>
                <c:pt idx="2646">
                  <c:v>27000000</c:v>
                </c:pt>
                <c:pt idx="2647">
                  <c:v>28000000</c:v>
                </c:pt>
                <c:pt idx="2648">
                  <c:v>25000000</c:v>
                </c:pt>
                <c:pt idx="2649">
                  <c:v>30000000</c:v>
                </c:pt>
                <c:pt idx="2650">
                  <c:v>25000000</c:v>
                </c:pt>
                <c:pt idx="2651">
                  <c:v>20000000</c:v>
                </c:pt>
                <c:pt idx="2652">
                  <c:v>20000000</c:v>
                </c:pt>
                <c:pt idx="2653">
                  <c:v>19000000</c:v>
                </c:pt>
                <c:pt idx="2654">
                  <c:v>18000000</c:v>
                </c:pt>
                <c:pt idx="2655">
                  <c:v>20000000</c:v>
                </c:pt>
                <c:pt idx="2656">
                  <c:v>15000000</c:v>
                </c:pt>
                <c:pt idx="2657">
                  <c:v>15000000</c:v>
                </c:pt>
                <c:pt idx="2658">
                  <c:v>9000000</c:v>
                </c:pt>
                <c:pt idx="2659">
                  <c:v>7500000</c:v>
                </c:pt>
                <c:pt idx="2660">
                  <c:v>6000000</c:v>
                </c:pt>
                <c:pt idx="2661">
                  <c:v>5000000</c:v>
                </c:pt>
                <c:pt idx="2662">
                  <c:v>27000000</c:v>
                </c:pt>
                <c:pt idx="2663">
                  <c:v>44000000</c:v>
                </c:pt>
                <c:pt idx="2664">
                  <c:v>12000000</c:v>
                </c:pt>
                <c:pt idx="2665">
                  <c:v>1600000</c:v>
                </c:pt>
                <c:pt idx="2666">
                  <c:v>910000</c:v>
                </c:pt>
                <c:pt idx="2667">
                  <c:v>500000</c:v>
                </c:pt>
                <c:pt idx="2668">
                  <c:v>250000</c:v>
                </c:pt>
                <c:pt idx="2669">
                  <c:v>50000000</c:v>
                </c:pt>
                <c:pt idx="2670">
                  <c:v>48000000</c:v>
                </c:pt>
                <c:pt idx="2671">
                  <c:v>500000</c:v>
                </c:pt>
                <c:pt idx="2672">
                  <c:v>35000000</c:v>
                </c:pt>
                <c:pt idx="2673">
                  <c:v>15000000</c:v>
                </c:pt>
                <c:pt idx="2674">
                  <c:v>22000000</c:v>
                </c:pt>
                <c:pt idx="2675">
                  <c:v>20000000</c:v>
                </c:pt>
                <c:pt idx="2676">
                  <c:v>24000000</c:v>
                </c:pt>
                <c:pt idx="2677">
                  <c:v>16000000</c:v>
                </c:pt>
                <c:pt idx="2678">
                  <c:v>15000000</c:v>
                </c:pt>
                <c:pt idx="2679">
                  <c:v>12000000</c:v>
                </c:pt>
                <c:pt idx="2680">
                  <c:v>11000000</c:v>
                </c:pt>
                <c:pt idx="2681">
                  <c:v>4500000</c:v>
                </c:pt>
                <c:pt idx="2682">
                  <c:v>2300000</c:v>
                </c:pt>
                <c:pt idx="2683">
                  <c:v>30000000</c:v>
                </c:pt>
                <c:pt idx="2684">
                  <c:v>90000000</c:v>
                </c:pt>
                <c:pt idx="2685">
                  <c:v>80000000</c:v>
                </c:pt>
                <c:pt idx="2686">
                  <c:v>78000000</c:v>
                </c:pt>
                <c:pt idx="2687">
                  <c:v>68000000</c:v>
                </c:pt>
                <c:pt idx="2688">
                  <c:v>65000000</c:v>
                </c:pt>
                <c:pt idx="2689">
                  <c:v>50000000</c:v>
                </c:pt>
                <c:pt idx="2690">
                  <c:v>50000000</c:v>
                </c:pt>
                <c:pt idx="2691">
                  <c:v>50000000</c:v>
                </c:pt>
                <c:pt idx="2692">
                  <c:v>50000000</c:v>
                </c:pt>
                <c:pt idx="2693">
                  <c:v>50000000</c:v>
                </c:pt>
                <c:pt idx="2694">
                  <c:v>48000000</c:v>
                </c:pt>
                <c:pt idx="2695">
                  <c:v>48000000</c:v>
                </c:pt>
                <c:pt idx="2696">
                  <c:v>50000000</c:v>
                </c:pt>
                <c:pt idx="2697">
                  <c:v>45000000</c:v>
                </c:pt>
                <c:pt idx="2698">
                  <c:v>45000000</c:v>
                </c:pt>
                <c:pt idx="2699">
                  <c:v>44000000</c:v>
                </c:pt>
                <c:pt idx="2700">
                  <c:v>50000000</c:v>
                </c:pt>
                <c:pt idx="2701">
                  <c:v>40000000</c:v>
                </c:pt>
                <c:pt idx="2702">
                  <c:v>40000000</c:v>
                </c:pt>
                <c:pt idx="2703">
                  <c:v>40000000</c:v>
                </c:pt>
                <c:pt idx="2704">
                  <c:v>40000000</c:v>
                </c:pt>
                <c:pt idx="2705">
                  <c:v>38000000</c:v>
                </c:pt>
                <c:pt idx="2706">
                  <c:v>37000000</c:v>
                </c:pt>
                <c:pt idx="2707">
                  <c:v>36000000</c:v>
                </c:pt>
                <c:pt idx="2708">
                  <c:v>35000000</c:v>
                </c:pt>
                <c:pt idx="2709">
                  <c:v>35000000</c:v>
                </c:pt>
                <c:pt idx="2710">
                  <c:v>35000000</c:v>
                </c:pt>
                <c:pt idx="2711">
                  <c:v>32000000</c:v>
                </c:pt>
                <c:pt idx="2712">
                  <c:v>30000000</c:v>
                </c:pt>
                <c:pt idx="2713">
                  <c:v>30000000</c:v>
                </c:pt>
                <c:pt idx="2714">
                  <c:v>60000000</c:v>
                </c:pt>
                <c:pt idx="2715">
                  <c:v>21000000</c:v>
                </c:pt>
                <c:pt idx="2716">
                  <c:v>27000000</c:v>
                </c:pt>
                <c:pt idx="2717">
                  <c:v>22000000</c:v>
                </c:pt>
                <c:pt idx="2718">
                  <c:v>25000000</c:v>
                </c:pt>
                <c:pt idx="2719">
                  <c:v>25000000</c:v>
                </c:pt>
                <c:pt idx="2720">
                  <c:v>25500000</c:v>
                </c:pt>
                <c:pt idx="2721">
                  <c:v>25000000</c:v>
                </c:pt>
                <c:pt idx="2722">
                  <c:v>25000000</c:v>
                </c:pt>
                <c:pt idx="2723">
                  <c:v>22000000</c:v>
                </c:pt>
                <c:pt idx="2724">
                  <c:v>21500000</c:v>
                </c:pt>
                <c:pt idx="2725">
                  <c:v>22000000</c:v>
                </c:pt>
                <c:pt idx="2726">
                  <c:v>20000000</c:v>
                </c:pt>
                <c:pt idx="2727">
                  <c:v>20000000</c:v>
                </c:pt>
                <c:pt idx="2728">
                  <c:v>17500000</c:v>
                </c:pt>
                <c:pt idx="2729">
                  <c:v>17000000</c:v>
                </c:pt>
                <c:pt idx="2730">
                  <c:v>17000000</c:v>
                </c:pt>
                <c:pt idx="2731">
                  <c:v>10000000</c:v>
                </c:pt>
                <c:pt idx="2732">
                  <c:v>7000000</c:v>
                </c:pt>
                <c:pt idx="2733">
                  <c:v>15000000</c:v>
                </c:pt>
                <c:pt idx="2734">
                  <c:v>15000000</c:v>
                </c:pt>
                <c:pt idx="2735">
                  <c:v>15000000</c:v>
                </c:pt>
                <c:pt idx="2736">
                  <c:v>13000000</c:v>
                </c:pt>
                <c:pt idx="2737">
                  <c:v>10000000</c:v>
                </c:pt>
                <c:pt idx="2738">
                  <c:v>12000000</c:v>
                </c:pt>
                <c:pt idx="2739">
                  <c:v>12000000</c:v>
                </c:pt>
                <c:pt idx="2740">
                  <c:v>11000000</c:v>
                </c:pt>
                <c:pt idx="2741">
                  <c:v>10000000</c:v>
                </c:pt>
                <c:pt idx="2742">
                  <c:v>6500000</c:v>
                </c:pt>
                <c:pt idx="2743">
                  <c:v>10000000</c:v>
                </c:pt>
                <c:pt idx="2744">
                  <c:v>8000000</c:v>
                </c:pt>
                <c:pt idx="2745">
                  <c:v>8500000</c:v>
                </c:pt>
                <c:pt idx="2746">
                  <c:v>8000000</c:v>
                </c:pt>
                <c:pt idx="2747">
                  <c:v>7000000</c:v>
                </c:pt>
                <c:pt idx="2748">
                  <c:v>4000000</c:v>
                </c:pt>
                <c:pt idx="2749">
                  <c:v>12000000</c:v>
                </c:pt>
                <c:pt idx="2750">
                  <c:v>30300000</c:v>
                </c:pt>
                <c:pt idx="2751">
                  <c:v>5000000</c:v>
                </c:pt>
                <c:pt idx="2752">
                  <c:v>9500000</c:v>
                </c:pt>
                <c:pt idx="2753">
                  <c:v>3500000</c:v>
                </c:pt>
                <c:pt idx="2754">
                  <c:v>25000000</c:v>
                </c:pt>
                <c:pt idx="2755">
                  <c:v>2000000</c:v>
                </c:pt>
                <c:pt idx="2756">
                  <c:v>1500000</c:v>
                </c:pt>
                <c:pt idx="2757">
                  <c:v>1500000</c:v>
                </c:pt>
                <c:pt idx="2758">
                  <c:v>1200000</c:v>
                </c:pt>
                <c:pt idx="2759">
                  <c:v>1000000</c:v>
                </c:pt>
                <c:pt idx="2760">
                  <c:v>950000</c:v>
                </c:pt>
                <c:pt idx="2761">
                  <c:v>500000</c:v>
                </c:pt>
                <c:pt idx="2762">
                  <c:v>1066167</c:v>
                </c:pt>
                <c:pt idx="2763">
                  <c:v>30000000</c:v>
                </c:pt>
                <c:pt idx="2764">
                  <c:v>500000</c:v>
                </c:pt>
                <c:pt idx="2765">
                  <c:v>2000000</c:v>
                </c:pt>
                <c:pt idx="2766">
                  <c:v>19000000</c:v>
                </c:pt>
                <c:pt idx="2767">
                  <c:v>7000000</c:v>
                </c:pt>
                <c:pt idx="2768">
                  <c:v>5000000</c:v>
                </c:pt>
                <c:pt idx="2769">
                  <c:v>33000000</c:v>
                </c:pt>
                <c:pt idx="2770">
                  <c:v>27000000</c:v>
                </c:pt>
                <c:pt idx="2771">
                  <c:v>42000000</c:v>
                </c:pt>
                <c:pt idx="2772">
                  <c:v>15000000</c:v>
                </c:pt>
                <c:pt idx="2773">
                  <c:v>8000000</c:v>
                </c:pt>
                <c:pt idx="2774">
                  <c:v>500000</c:v>
                </c:pt>
                <c:pt idx="2775">
                  <c:v>15000000</c:v>
                </c:pt>
                <c:pt idx="2776">
                  <c:v>80000000</c:v>
                </c:pt>
                <c:pt idx="2777">
                  <c:v>75000000</c:v>
                </c:pt>
                <c:pt idx="2778">
                  <c:v>69000000</c:v>
                </c:pt>
                <c:pt idx="2779">
                  <c:v>70000000</c:v>
                </c:pt>
                <c:pt idx="2780">
                  <c:v>53000000</c:v>
                </c:pt>
                <c:pt idx="2781">
                  <c:v>50000000</c:v>
                </c:pt>
                <c:pt idx="2782">
                  <c:v>25000000</c:v>
                </c:pt>
                <c:pt idx="2783">
                  <c:v>70000000</c:v>
                </c:pt>
                <c:pt idx="2784">
                  <c:v>37000000</c:v>
                </c:pt>
                <c:pt idx="2785">
                  <c:v>26000000</c:v>
                </c:pt>
                <c:pt idx="2786">
                  <c:v>10000000</c:v>
                </c:pt>
                <c:pt idx="2787">
                  <c:v>8600000</c:v>
                </c:pt>
                <c:pt idx="2788">
                  <c:v>50000000</c:v>
                </c:pt>
                <c:pt idx="2789">
                  <c:v>4000000</c:v>
                </c:pt>
                <c:pt idx="2790">
                  <c:v>48000000</c:v>
                </c:pt>
                <c:pt idx="2791">
                  <c:v>110000000</c:v>
                </c:pt>
                <c:pt idx="2792">
                  <c:v>85000000</c:v>
                </c:pt>
                <c:pt idx="2793">
                  <c:v>85000000</c:v>
                </c:pt>
                <c:pt idx="2794">
                  <c:v>80000000</c:v>
                </c:pt>
                <c:pt idx="2795">
                  <c:v>50000000</c:v>
                </c:pt>
                <c:pt idx="2796">
                  <c:v>40000000</c:v>
                </c:pt>
                <c:pt idx="2797">
                  <c:v>35000000</c:v>
                </c:pt>
                <c:pt idx="2798">
                  <c:v>30000000</c:v>
                </c:pt>
                <c:pt idx="2799">
                  <c:v>15000000</c:v>
                </c:pt>
                <c:pt idx="2800">
                  <c:v>15000000</c:v>
                </c:pt>
                <c:pt idx="2801">
                  <c:v>13200000</c:v>
                </c:pt>
                <c:pt idx="2802">
                  <c:v>13000000</c:v>
                </c:pt>
                <c:pt idx="2803">
                  <c:v>12000000</c:v>
                </c:pt>
                <c:pt idx="2804">
                  <c:v>13000000</c:v>
                </c:pt>
                <c:pt idx="2805">
                  <c:v>6800000</c:v>
                </c:pt>
                <c:pt idx="2806">
                  <c:v>5000000</c:v>
                </c:pt>
                <c:pt idx="2807">
                  <c:v>8000000</c:v>
                </c:pt>
                <c:pt idx="2808">
                  <c:v>8000000</c:v>
                </c:pt>
                <c:pt idx="2809">
                  <c:v>2500000</c:v>
                </c:pt>
                <c:pt idx="2810">
                  <c:v>2500000</c:v>
                </c:pt>
                <c:pt idx="2811">
                  <c:v>2500000</c:v>
                </c:pt>
                <c:pt idx="2812">
                  <c:v>1000000</c:v>
                </c:pt>
                <c:pt idx="2813">
                  <c:v>500000</c:v>
                </c:pt>
                <c:pt idx="2814">
                  <c:v>400000</c:v>
                </c:pt>
                <c:pt idx="2815">
                  <c:v>225000</c:v>
                </c:pt>
                <c:pt idx="2816">
                  <c:v>200000</c:v>
                </c:pt>
                <c:pt idx="2817">
                  <c:v>160000</c:v>
                </c:pt>
                <c:pt idx="2818">
                  <c:v>160000</c:v>
                </c:pt>
                <c:pt idx="2819">
                  <c:v>1100</c:v>
                </c:pt>
                <c:pt idx="2820">
                  <c:v>40000000</c:v>
                </c:pt>
                <c:pt idx="2821">
                  <c:v>9000000</c:v>
                </c:pt>
                <c:pt idx="2822">
                  <c:v>700000</c:v>
                </c:pt>
                <c:pt idx="2823">
                  <c:v>6000000</c:v>
                </c:pt>
                <c:pt idx="2824">
                  <c:v>2000000</c:v>
                </c:pt>
                <c:pt idx="2825">
                  <c:v>600000</c:v>
                </c:pt>
                <c:pt idx="2826">
                  <c:v>60000000</c:v>
                </c:pt>
                <c:pt idx="2827">
                  <c:v>13000000</c:v>
                </c:pt>
                <c:pt idx="2828">
                  <c:v>12000000</c:v>
                </c:pt>
                <c:pt idx="2829">
                  <c:v>10000000</c:v>
                </c:pt>
                <c:pt idx="2830">
                  <c:v>9000000</c:v>
                </c:pt>
                <c:pt idx="2831">
                  <c:v>4000000</c:v>
                </c:pt>
                <c:pt idx="2832">
                  <c:v>1000000</c:v>
                </c:pt>
                <c:pt idx="2833">
                  <c:v>1000000</c:v>
                </c:pt>
                <c:pt idx="2834">
                  <c:v>1750211</c:v>
                </c:pt>
                <c:pt idx="2835">
                  <c:v>70000000</c:v>
                </c:pt>
                <c:pt idx="2836">
                  <c:v>65000000</c:v>
                </c:pt>
                <c:pt idx="2837">
                  <c:v>63000000</c:v>
                </c:pt>
                <c:pt idx="2838">
                  <c:v>60000000</c:v>
                </c:pt>
                <c:pt idx="2839">
                  <c:v>43000000</c:v>
                </c:pt>
                <c:pt idx="2840">
                  <c:v>40000000</c:v>
                </c:pt>
                <c:pt idx="2841">
                  <c:v>45000000</c:v>
                </c:pt>
                <c:pt idx="2842">
                  <c:v>40000000</c:v>
                </c:pt>
                <c:pt idx="2843">
                  <c:v>10000000</c:v>
                </c:pt>
                <c:pt idx="2844">
                  <c:v>32000000</c:v>
                </c:pt>
                <c:pt idx="2845">
                  <c:v>37000000</c:v>
                </c:pt>
                <c:pt idx="2846">
                  <c:v>35000000</c:v>
                </c:pt>
                <c:pt idx="2847">
                  <c:v>35000000</c:v>
                </c:pt>
                <c:pt idx="2848">
                  <c:v>32000000</c:v>
                </c:pt>
                <c:pt idx="2849">
                  <c:v>31000000</c:v>
                </c:pt>
                <c:pt idx="2850">
                  <c:v>30000000</c:v>
                </c:pt>
                <c:pt idx="2851">
                  <c:v>35000000</c:v>
                </c:pt>
                <c:pt idx="2852">
                  <c:v>30000000</c:v>
                </c:pt>
                <c:pt idx="2853">
                  <c:v>35000000</c:v>
                </c:pt>
                <c:pt idx="2854">
                  <c:v>30000000</c:v>
                </c:pt>
                <c:pt idx="2855">
                  <c:v>27000000</c:v>
                </c:pt>
                <c:pt idx="2856">
                  <c:v>30000000</c:v>
                </c:pt>
                <c:pt idx="2857">
                  <c:v>25000000</c:v>
                </c:pt>
                <c:pt idx="2858">
                  <c:v>33000000</c:v>
                </c:pt>
                <c:pt idx="2859">
                  <c:v>25000000</c:v>
                </c:pt>
                <c:pt idx="2860">
                  <c:v>25000000</c:v>
                </c:pt>
                <c:pt idx="2861">
                  <c:v>25000000</c:v>
                </c:pt>
                <c:pt idx="2862">
                  <c:v>25000000</c:v>
                </c:pt>
                <c:pt idx="2863">
                  <c:v>25000000</c:v>
                </c:pt>
                <c:pt idx="2864">
                  <c:v>25000000</c:v>
                </c:pt>
                <c:pt idx="2865">
                  <c:v>12500000</c:v>
                </c:pt>
                <c:pt idx="2866">
                  <c:v>23000000</c:v>
                </c:pt>
                <c:pt idx="2867">
                  <c:v>23000000</c:v>
                </c:pt>
                <c:pt idx="2868">
                  <c:v>22000000</c:v>
                </c:pt>
                <c:pt idx="2869">
                  <c:v>21000000</c:v>
                </c:pt>
                <c:pt idx="2870">
                  <c:v>25000000</c:v>
                </c:pt>
                <c:pt idx="2871">
                  <c:v>20000000</c:v>
                </c:pt>
                <c:pt idx="2872">
                  <c:v>20000000</c:v>
                </c:pt>
                <c:pt idx="2873">
                  <c:v>20000000</c:v>
                </c:pt>
                <c:pt idx="2874">
                  <c:v>18000000</c:v>
                </c:pt>
                <c:pt idx="2875">
                  <c:v>18000000</c:v>
                </c:pt>
                <c:pt idx="2876">
                  <c:v>18000000</c:v>
                </c:pt>
                <c:pt idx="2877">
                  <c:v>18000000</c:v>
                </c:pt>
                <c:pt idx="2878">
                  <c:v>18000000</c:v>
                </c:pt>
                <c:pt idx="2879">
                  <c:v>15000000</c:v>
                </c:pt>
                <c:pt idx="2880">
                  <c:v>16000000</c:v>
                </c:pt>
                <c:pt idx="2881">
                  <c:v>18500000</c:v>
                </c:pt>
                <c:pt idx="2882">
                  <c:v>16000000</c:v>
                </c:pt>
                <c:pt idx="2883">
                  <c:v>26000000</c:v>
                </c:pt>
                <c:pt idx="2884">
                  <c:v>16000000</c:v>
                </c:pt>
                <c:pt idx="2885">
                  <c:v>15000000</c:v>
                </c:pt>
                <c:pt idx="2886">
                  <c:v>15000000</c:v>
                </c:pt>
                <c:pt idx="2887">
                  <c:v>15000000</c:v>
                </c:pt>
                <c:pt idx="2888">
                  <c:v>15000000</c:v>
                </c:pt>
                <c:pt idx="2889">
                  <c:v>14200000</c:v>
                </c:pt>
                <c:pt idx="2890">
                  <c:v>14000000</c:v>
                </c:pt>
                <c:pt idx="2891">
                  <c:v>14000000</c:v>
                </c:pt>
                <c:pt idx="2892">
                  <c:v>13000000</c:v>
                </c:pt>
                <c:pt idx="2893">
                  <c:v>13000000</c:v>
                </c:pt>
                <c:pt idx="2894">
                  <c:v>12500000</c:v>
                </c:pt>
                <c:pt idx="2895">
                  <c:v>12000000</c:v>
                </c:pt>
                <c:pt idx="2896">
                  <c:v>9200000</c:v>
                </c:pt>
                <c:pt idx="2897">
                  <c:v>12000000</c:v>
                </c:pt>
                <c:pt idx="2898">
                  <c:v>11000000</c:v>
                </c:pt>
                <c:pt idx="2899">
                  <c:v>700000000</c:v>
                </c:pt>
                <c:pt idx="2900">
                  <c:v>10000000</c:v>
                </c:pt>
                <c:pt idx="2901">
                  <c:v>10000000</c:v>
                </c:pt>
                <c:pt idx="2902">
                  <c:v>10000000</c:v>
                </c:pt>
                <c:pt idx="2903">
                  <c:v>9000000</c:v>
                </c:pt>
                <c:pt idx="2904">
                  <c:v>10000000</c:v>
                </c:pt>
                <c:pt idx="2905">
                  <c:v>9000000</c:v>
                </c:pt>
                <c:pt idx="2906">
                  <c:v>9000000</c:v>
                </c:pt>
                <c:pt idx="2907">
                  <c:v>8000000</c:v>
                </c:pt>
                <c:pt idx="2908">
                  <c:v>4500000</c:v>
                </c:pt>
                <c:pt idx="2909">
                  <c:v>8000000</c:v>
                </c:pt>
                <c:pt idx="2910">
                  <c:v>7000000</c:v>
                </c:pt>
                <c:pt idx="2911">
                  <c:v>7000000</c:v>
                </c:pt>
                <c:pt idx="2912">
                  <c:v>7000000</c:v>
                </c:pt>
                <c:pt idx="2913">
                  <c:v>6500000</c:v>
                </c:pt>
                <c:pt idx="2914">
                  <c:v>6000000</c:v>
                </c:pt>
                <c:pt idx="2915">
                  <c:v>6500000</c:v>
                </c:pt>
                <c:pt idx="2916">
                  <c:v>5000000</c:v>
                </c:pt>
                <c:pt idx="2917">
                  <c:v>6000000</c:v>
                </c:pt>
                <c:pt idx="2918">
                  <c:v>5000000</c:v>
                </c:pt>
                <c:pt idx="2919">
                  <c:v>5000000</c:v>
                </c:pt>
                <c:pt idx="2920">
                  <c:v>4000000</c:v>
                </c:pt>
                <c:pt idx="2921">
                  <c:v>5000000</c:v>
                </c:pt>
                <c:pt idx="2922">
                  <c:v>5000000</c:v>
                </c:pt>
                <c:pt idx="2923">
                  <c:v>2000000</c:v>
                </c:pt>
                <c:pt idx="2924">
                  <c:v>890000</c:v>
                </c:pt>
                <c:pt idx="2925">
                  <c:v>4600000</c:v>
                </c:pt>
                <c:pt idx="2926">
                  <c:v>15000000</c:v>
                </c:pt>
                <c:pt idx="2927">
                  <c:v>4500000</c:v>
                </c:pt>
                <c:pt idx="2928">
                  <c:v>4400000</c:v>
                </c:pt>
                <c:pt idx="2929">
                  <c:v>4000000</c:v>
                </c:pt>
                <c:pt idx="2930">
                  <c:v>4000000</c:v>
                </c:pt>
                <c:pt idx="2931">
                  <c:v>4000000</c:v>
                </c:pt>
                <c:pt idx="2932">
                  <c:v>4000000</c:v>
                </c:pt>
                <c:pt idx="2933">
                  <c:v>4000000</c:v>
                </c:pt>
                <c:pt idx="2934">
                  <c:v>4000000</c:v>
                </c:pt>
                <c:pt idx="2935">
                  <c:v>4000000</c:v>
                </c:pt>
                <c:pt idx="2936">
                  <c:v>3800000</c:v>
                </c:pt>
                <c:pt idx="2937">
                  <c:v>3800000</c:v>
                </c:pt>
                <c:pt idx="2938">
                  <c:v>3500000</c:v>
                </c:pt>
                <c:pt idx="2939">
                  <c:v>4500000</c:v>
                </c:pt>
                <c:pt idx="2940">
                  <c:v>2900000</c:v>
                </c:pt>
                <c:pt idx="2941">
                  <c:v>2700000</c:v>
                </c:pt>
                <c:pt idx="2942">
                  <c:v>2500000</c:v>
                </c:pt>
                <c:pt idx="2943">
                  <c:v>2500000</c:v>
                </c:pt>
                <c:pt idx="2944">
                  <c:v>2200000</c:v>
                </c:pt>
                <c:pt idx="2945">
                  <c:v>2000000</c:v>
                </c:pt>
                <c:pt idx="2946">
                  <c:v>1500000</c:v>
                </c:pt>
                <c:pt idx="2947">
                  <c:v>2000000</c:v>
                </c:pt>
                <c:pt idx="2948">
                  <c:v>13500000</c:v>
                </c:pt>
                <c:pt idx="2949">
                  <c:v>2000000</c:v>
                </c:pt>
                <c:pt idx="2950">
                  <c:v>1400000</c:v>
                </c:pt>
                <c:pt idx="2951">
                  <c:v>1900000</c:v>
                </c:pt>
                <c:pt idx="2952">
                  <c:v>1500000</c:v>
                </c:pt>
                <c:pt idx="2953">
                  <c:v>1500000</c:v>
                </c:pt>
                <c:pt idx="2954">
                  <c:v>1500000</c:v>
                </c:pt>
                <c:pt idx="2955">
                  <c:v>2000000</c:v>
                </c:pt>
                <c:pt idx="2956">
                  <c:v>1400000</c:v>
                </c:pt>
                <c:pt idx="2957">
                  <c:v>1300000</c:v>
                </c:pt>
                <c:pt idx="2958">
                  <c:v>1592000</c:v>
                </c:pt>
                <c:pt idx="2959">
                  <c:v>1300000</c:v>
                </c:pt>
                <c:pt idx="2960">
                  <c:v>1200000</c:v>
                </c:pt>
                <c:pt idx="2961">
                  <c:v>1200000</c:v>
                </c:pt>
                <c:pt idx="2962">
                  <c:v>5000000</c:v>
                </c:pt>
                <c:pt idx="2963">
                  <c:v>1000000</c:v>
                </c:pt>
                <c:pt idx="2964">
                  <c:v>1000000</c:v>
                </c:pt>
                <c:pt idx="2965">
                  <c:v>590000</c:v>
                </c:pt>
                <c:pt idx="2966">
                  <c:v>750000</c:v>
                </c:pt>
                <c:pt idx="2967">
                  <c:v>700000</c:v>
                </c:pt>
                <c:pt idx="2968">
                  <c:v>600000</c:v>
                </c:pt>
                <c:pt idx="2969">
                  <c:v>1000000</c:v>
                </c:pt>
                <c:pt idx="2970">
                  <c:v>46000</c:v>
                </c:pt>
                <c:pt idx="2971">
                  <c:v>500000</c:v>
                </c:pt>
                <c:pt idx="2972">
                  <c:v>400000</c:v>
                </c:pt>
                <c:pt idx="2973">
                  <c:v>300000</c:v>
                </c:pt>
                <c:pt idx="2974">
                  <c:v>200000</c:v>
                </c:pt>
                <c:pt idx="2975">
                  <c:v>225000</c:v>
                </c:pt>
                <c:pt idx="2976">
                  <c:v>200000</c:v>
                </c:pt>
                <c:pt idx="2977">
                  <c:v>42000</c:v>
                </c:pt>
                <c:pt idx="2978">
                  <c:v>10000</c:v>
                </c:pt>
                <c:pt idx="2979">
                  <c:v>37000000</c:v>
                </c:pt>
                <c:pt idx="2980">
                  <c:v>36000000</c:v>
                </c:pt>
                <c:pt idx="2981">
                  <c:v>10000000</c:v>
                </c:pt>
                <c:pt idx="2982">
                  <c:v>11400000</c:v>
                </c:pt>
                <c:pt idx="2983">
                  <c:v>7000000</c:v>
                </c:pt>
                <c:pt idx="2984">
                  <c:v>6000000</c:v>
                </c:pt>
                <c:pt idx="2985">
                  <c:v>3500000</c:v>
                </c:pt>
                <c:pt idx="2986">
                  <c:v>180000</c:v>
                </c:pt>
                <c:pt idx="2987">
                  <c:v>45000000</c:v>
                </c:pt>
                <c:pt idx="2988">
                  <c:v>30000000</c:v>
                </c:pt>
                <c:pt idx="2989">
                  <c:v>95000000</c:v>
                </c:pt>
                <c:pt idx="2990">
                  <c:v>15000000</c:v>
                </c:pt>
                <c:pt idx="2991">
                  <c:v>95000000</c:v>
                </c:pt>
                <c:pt idx="2992">
                  <c:v>17500000</c:v>
                </c:pt>
                <c:pt idx="2993">
                  <c:v>20000000</c:v>
                </c:pt>
                <c:pt idx="2994">
                  <c:v>10000000</c:v>
                </c:pt>
                <c:pt idx="2995">
                  <c:v>17000000</c:v>
                </c:pt>
                <c:pt idx="2996">
                  <c:v>9000000</c:v>
                </c:pt>
                <c:pt idx="2997">
                  <c:v>15000000</c:v>
                </c:pt>
                <c:pt idx="2998">
                  <c:v>4000000</c:v>
                </c:pt>
                <c:pt idx="2999">
                  <c:v>32000000</c:v>
                </c:pt>
                <c:pt idx="3000">
                  <c:v>20000000</c:v>
                </c:pt>
                <c:pt idx="3001">
                  <c:v>15000000</c:v>
                </c:pt>
                <c:pt idx="3002">
                  <c:v>5000000</c:v>
                </c:pt>
                <c:pt idx="3003">
                  <c:v>50000000</c:v>
                </c:pt>
                <c:pt idx="3004">
                  <c:v>32000000</c:v>
                </c:pt>
                <c:pt idx="3005">
                  <c:v>13000000</c:v>
                </c:pt>
                <c:pt idx="3006">
                  <c:v>1900000</c:v>
                </c:pt>
                <c:pt idx="3007">
                  <c:v>1800000</c:v>
                </c:pt>
                <c:pt idx="3008">
                  <c:v>60000000</c:v>
                </c:pt>
                <c:pt idx="3009">
                  <c:v>35000000</c:v>
                </c:pt>
                <c:pt idx="3010">
                  <c:v>30000000</c:v>
                </c:pt>
                <c:pt idx="3011">
                  <c:v>30000000</c:v>
                </c:pt>
                <c:pt idx="3012">
                  <c:v>20000000</c:v>
                </c:pt>
                <c:pt idx="3013">
                  <c:v>100000000</c:v>
                </c:pt>
                <c:pt idx="3014">
                  <c:v>16000000</c:v>
                </c:pt>
                <c:pt idx="3015">
                  <c:v>16000000</c:v>
                </c:pt>
                <c:pt idx="3016">
                  <c:v>150000000</c:v>
                </c:pt>
                <c:pt idx="3017">
                  <c:v>17000000</c:v>
                </c:pt>
                <c:pt idx="3018">
                  <c:v>15000000</c:v>
                </c:pt>
                <c:pt idx="3019">
                  <c:v>2500000</c:v>
                </c:pt>
                <c:pt idx="3020">
                  <c:v>11000000</c:v>
                </c:pt>
                <c:pt idx="3021">
                  <c:v>45000000</c:v>
                </c:pt>
                <c:pt idx="3022">
                  <c:v>45000000</c:v>
                </c:pt>
                <c:pt idx="3023">
                  <c:v>60000000</c:v>
                </c:pt>
                <c:pt idx="3024">
                  <c:v>60000000</c:v>
                </c:pt>
                <c:pt idx="3025">
                  <c:v>70000000</c:v>
                </c:pt>
                <c:pt idx="3026">
                  <c:v>16000000</c:v>
                </c:pt>
                <c:pt idx="3027">
                  <c:v>150000000</c:v>
                </c:pt>
                <c:pt idx="3028">
                  <c:v>90000000</c:v>
                </c:pt>
                <c:pt idx="3029">
                  <c:v>85000000</c:v>
                </c:pt>
                <c:pt idx="3030">
                  <c:v>55000000</c:v>
                </c:pt>
                <c:pt idx="3031">
                  <c:v>60000000</c:v>
                </c:pt>
                <c:pt idx="3032">
                  <c:v>44000000</c:v>
                </c:pt>
                <c:pt idx="3033">
                  <c:v>40000000</c:v>
                </c:pt>
                <c:pt idx="3034">
                  <c:v>37000000</c:v>
                </c:pt>
                <c:pt idx="3035">
                  <c:v>25000000</c:v>
                </c:pt>
                <c:pt idx="3036">
                  <c:v>37000000</c:v>
                </c:pt>
                <c:pt idx="3037">
                  <c:v>17000000</c:v>
                </c:pt>
                <c:pt idx="3038">
                  <c:v>12000000</c:v>
                </c:pt>
                <c:pt idx="3039">
                  <c:v>39000000</c:v>
                </c:pt>
                <c:pt idx="3040">
                  <c:v>32000000</c:v>
                </c:pt>
                <c:pt idx="3041">
                  <c:v>20000000</c:v>
                </c:pt>
                <c:pt idx="3042">
                  <c:v>22000000</c:v>
                </c:pt>
                <c:pt idx="3043">
                  <c:v>825000</c:v>
                </c:pt>
                <c:pt idx="3044">
                  <c:v>60000000</c:v>
                </c:pt>
                <c:pt idx="3045">
                  <c:v>65000000</c:v>
                </c:pt>
                <c:pt idx="3046">
                  <c:v>30000000</c:v>
                </c:pt>
                <c:pt idx="3047">
                  <c:v>65000000</c:v>
                </c:pt>
                <c:pt idx="3048">
                  <c:v>13500000</c:v>
                </c:pt>
                <c:pt idx="3049">
                  <c:v>36000000</c:v>
                </c:pt>
                <c:pt idx="3050">
                  <c:v>36000000</c:v>
                </c:pt>
                <c:pt idx="3051">
                  <c:v>14000000</c:v>
                </c:pt>
                <c:pt idx="3052">
                  <c:v>6000000</c:v>
                </c:pt>
                <c:pt idx="3053">
                  <c:v>5000000</c:v>
                </c:pt>
                <c:pt idx="3054">
                  <c:v>3500000</c:v>
                </c:pt>
                <c:pt idx="3055">
                  <c:v>2400000</c:v>
                </c:pt>
                <c:pt idx="3056">
                  <c:v>55000000</c:v>
                </c:pt>
                <c:pt idx="3057">
                  <c:v>22000000</c:v>
                </c:pt>
                <c:pt idx="3058">
                  <c:v>75000000</c:v>
                </c:pt>
                <c:pt idx="3059">
                  <c:v>94000000</c:v>
                </c:pt>
                <c:pt idx="3060">
                  <c:v>16000000</c:v>
                </c:pt>
                <c:pt idx="3061">
                  <c:v>3977000</c:v>
                </c:pt>
                <c:pt idx="3062">
                  <c:v>87000000</c:v>
                </c:pt>
                <c:pt idx="3063">
                  <c:v>20000000</c:v>
                </c:pt>
                <c:pt idx="3064">
                  <c:v>80000000</c:v>
                </c:pt>
                <c:pt idx="3065">
                  <c:v>70000000</c:v>
                </c:pt>
                <c:pt idx="3066">
                  <c:v>63000000</c:v>
                </c:pt>
                <c:pt idx="3067">
                  <c:v>40000000</c:v>
                </c:pt>
                <c:pt idx="3068">
                  <c:v>40000000</c:v>
                </c:pt>
                <c:pt idx="3069">
                  <c:v>40000000</c:v>
                </c:pt>
                <c:pt idx="3070">
                  <c:v>30000000</c:v>
                </c:pt>
                <c:pt idx="3071">
                  <c:v>15000000</c:v>
                </c:pt>
                <c:pt idx="3072">
                  <c:v>75000000</c:v>
                </c:pt>
                <c:pt idx="3073">
                  <c:v>100000000</c:v>
                </c:pt>
                <c:pt idx="3074">
                  <c:v>15000000</c:v>
                </c:pt>
                <c:pt idx="3075">
                  <c:v>45000000</c:v>
                </c:pt>
                <c:pt idx="3076">
                  <c:v>92000000</c:v>
                </c:pt>
                <c:pt idx="3077">
                  <c:v>68000000</c:v>
                </c:pt>
                <c:pt idx="3078">
                  <c:v>56000000</c:v>
                </c:pt>
                <c:pt idx="3079">
                  <c:v>90000000</c:v>
                </c:pt>
                <c:pt idx="3080">
                  <c:v>25000000</c:v>
                </c:pt>
                <c:pt idx="3081">
                  <c:v>18000000</c:v>
                </c:pt>
                <c:pt idx="3082">
                  <c:v>26000000</c:v>
                </c:pt>
                <c:pt idx="3083">
                  <c:v>25000000</c:v>
                </c:pt>
                <c:pt idx="3084">
                  <c:v>18000000</c:v>
                </c:pt>
                <c:pt idx="3085">
                  <c:v>17500000</c:v>
                </c:pt>
                <c:pt idx="3086">
                  <c:v>19000000</c:v>
                </c:pt>
                <c:pt idx="3087">
                  <c:v>12000000</c:v>
                </c:pt>
                <c:pt idx="3088">
                  <c:v>10818775</c:v>
                </c:pt>
                <c:pt idx="3089">
                  <c:v>4000000</c:v>
                </c:pt>
                <c:pt idx="3090">
                  <c:v>2000000</c:v>
                </c:pt>
                <c:pt idx="3091">
                  <c:v>107000000</c:v>
                </c:pt>
                <c:pt idx="3092">
                  <c:v>8000000</c:v>
                </c:pt>
                <c:pt idx="3093">
                  <c:v>8500000</c:v>
                </c:pt>
                <c:pt idx="3094">
                  <c:v>500000</c:v>
                </c:pt>
                <c:pt idx="3095">
                  <c:v>15000000</c:v>
                </c:pt>
                <c:pt idx="3096">
                  <c:v>32000000</c:v>
                </c:pt>
                <c:pt idx="3097">
                  <c:v>37000000</c:v>
                </c:pt>
                <c:pt idx="3098">
                  <c:v>30000000</c:v>
                </c:pt>
                <c:pt idx="3099">
                  <c:v>20000000</c:v>
                </c:pt>
                <c:pt idx="3100">
                  <c:v>19000000</c:v>
                </c:pt>
                <c:pt idx="3101">
                  <c:v>14000000</c:v>
                </c:pt>
                <c:pt idx="3102">
                  <c:v>10000000</c:v>
                </c:pt>
                <c:pt idx="3103">
                  <c:v>4500000</c:v>
                </c:pt>
                <c:pt idx="3104">
                  <c:v>2400000</c:v>
                </c:pt>
                <c:pt idx="3105">
                  <c:v>2000000</c:v>
                </c:pt>
                <c:pt idx="3106">
                  <c:v>1000000</c:v>
                </c:pt>
                <c:pt idx="3107">
                  <c:v>70000000</c:v>
                </c:pt>
                <c:pt idx="3108">
                  <c:v>47000000</c:v>
                </c:pt>
                <c:pt idx="3109">
                  <c:v>150000000</c:v>
                </c:pt>
                <c:pt idx="3110">
                  <c:v>26000000</c:v>
                </c:pt>
                <c:pt idx="3111">
                  <c:v>15000000</c:v>
                </c:pt>
                <c:pt idx="3112">
                  <c:v>650000</c:v>
                </c:pt>
                <c:pt idx="3113">
                  <c:v>68000000</c:v>
                </c:pt>
                <c:pt idx="3114">
                  <c:v>40000000</c:v>
                </c:pt>
                <c:pt idx="3115">
                  <c:v>25000000</c:v>
                </c:pt>
                <c:pt idx="3116">
                  <c:v>26000000</c:v>
                </c:pt>
                <c:pt idx="3117">
                  <c:v>40000000</c:v>
                </c:pt>
                <c:pt idx="3118">
                  <c:v>20000000</c:v>
                </c:pt>
                <c:pt idx="3119">
                  <c:v>22000000</c:v>
                </c:pt>
                <c:pt idx="3120">
                  <c:v>8000000</c:v>
                </c:pt>
                <c:pt idx="3121">
                  <c:v>30000000</c:v>
                </c:pt>
                <c:pt idx="3122">
                  <c:v>28000000</c:v>
                </c:pt>
                <c:pt idx="3123">
                  <c:v>20000000</c:v>
                </c:pt>
                <c:pt idx="3124">
                  <c:v>16000000</c:v>
                </c:pt>
                <c:pt idx="3125">
                  <c:v>17000000</c:v>
                </c:pt>
                <c:pt idx="3126">
                  <c:v>6900000</c:v>
                </c:pt>
                <c:pt idx="3127">
                  <c:v>5000000</c:v>
                </c:pt>
                <c:pt idx="3128">
                  <c:v>5000000</c:v>
                </c:pt>
                <c:pt idx="3129">
                  <c:v>1800000</c:v>
                </c:pt>
                <c:pt idx="3130">
                  <c:v>41000000</c:v>
                </c:pt>
                <c:pt idx="3131">
                  <c:v>57000000</c:v>
                </c:pt>
                <c:pt idx="3132">
                  <c:v>6500000</c:v>
                </c:pt>
                <c:pt idx="3133">
                  <c:v>30000000</c:v>
                </c:pt>
                <c:pt idx="3134">
                  <c:v>30000000</c:v>
                </c:pt>
                <c:pt idx="3135">
                  <c:v>20000000</c:v>
                </c:pt>
                <c:pt idx="3136">
                  <c:v>15000000</c:v>
                </c:pt>
                <c:pt idx="3137">
                  <c:v>15000000</c:v>
                </c:pt>
                <c:pt idx="3138">
                  <c:v>13000000</c:v>
                </c:pt>
                <c:pt idx="3139">
                  <c:v>11000000</c:v>
                </c:pt>
                <c:pt idx="3140">
                  <c:v>17000000</c:v>
                </c:pt>
                <c:pt idx="3141">
                  <c:v>8000000</c:v>
                </c:pt>
                <c:pt idx="3142">
                  <c:v>8000000</c:v>
                </c:pt>
                <c:pt idx="3143">
                  <c:v>5500000</c:v>
                </c:pt>
                <c:pt idx="3144">
                  <c:v>5000000</c:v>
                </c:pt>
                <c:pt idx="3145">
                  <c:v>3300000</c:v>
                </c:pt>
                <c:pt idx="3146">
                  <c:v>1800000</c:v>
                </c:pt>
                <c:pt idx="3147">
                  <c:v>427000</c:v>
                </c:pt>
                <c:pt idx="3148">
                  <c:v>500000</c:v>
                </c:pt>
                <c:pt idx="3149">
                  <c:v>70000000</c:v>
                </c:pt>
                <c:pt idx="3150">
                  <c:v>55000000</c:v>
                </c:pt>
                <c:pt idx="3151">
                  <c:v>23000000</c:v>
                </c:pt>
                <c:pt idx="3152">
                  <c:v>10000000</c:v>
                </c:pt>
                <c:pt idx="3153">
                  <c:v>25000000</c:v>
                </c:pt>
                <c:pt idx="3154">
                  <c:v>33000000</c:v>
                </c:pt>
                <c:pt idx="3155">
                  <c:v>30000000</c:v>
                </c:pt>
                <c:pt idx="3156">
                  <c:v>8200000</c:v>
                </c:pt>
                <c:pt idx="3157">
                  <c:v>25000000</c:v>
                </c:pt>
                <c:pt idx="3158">
                  <c:v>18000000</c:v>
                </c:pt>
                <c:pt idx="3159">
                  <c:v>14000000</c:v>
                </c:pt>
                <c:pt idx="3160">
                  <c:v>13000000</c:v>
                </c:pt>
                <c:pt idx="3161">
                  <c:v>10000000</c:v>
                </c:pt>
                <c:pt idx="3162">
                  <c:v>7000000</c:v>
                </c:pt>
                <c:pt idx="3163">
                  <c:v>8500000</c:v>
                </c:pt>
                <c:pt idx="3164">
                  <c:v>22000000</c:v>
                </c:pt>
                <c:pt idx="3165">
                  <c:v>4000000</c:v>
                </c:pt>
                <c:pt idx="3166">
                  <c:v>7000000</c:v>
                </c:pt>
                <c:pt idx="3167">
                  <c:v>2000000</c:v>
                </c:pt>
                <c:pt idx="3168">
                  <c:v>180000</c:v>
                </c:pt>
                <c:pt idx="3169">
                  <c:v>4500</c:v>
                </c:pt>
                <c:pt idx="3170">
                  <c:v>57000000</c:v>
                </c:pt>
                <c:pt idx="3171">
                  <c:v>700000000</c:v>
                </c:pt>
                <c:pt idx="3172">
                  <c:v>2450000</c:v>
                </c:pt>
                <c:pt idx="3173">
                  <c:v>80000000</c:v>
                </c:pt>
                <c:pt idx="3174">
                  <c:v>61000000</c:v>
                </c:pt>
                <c:pt idx="3175">
                  <c:v>52500000</c:v>
                </c:pt>
                <c:pt idx="3176">
                  <c:v>40000000</c:v>
                </c:pt>
                <c:pt idx="3177">
                  <c:v>12000000</c:v>
                </c:pt>
                <c:pt idx="3178">
                  <c:v>70000000</c:v>
                </c:pt>
                <c:pt idx="3179">
                  <c:v>31000000</c:v>
                </c:pt>
                <c:pt idx="3180">
                  <c:v>20000000</c:v>
                </c:pt>
                <c:pt idx="3181">
                  <c:v>19800000</c:v>
                </c:pt>
                <c:pt idx="3182">
                  <c:v>12000000</c:v>
                </c:pt>
                <c:pt idx="3183">
                  <c:v>7500000</c:v>
                </c:pt>
                <c:pt idx="3184">
                  <c:v>5000000</c:v>
                </c:pt>
                <c:pt idx="3185">
                  <c:v>1650000</c:v>
                </c:pt>
                <c:pt idx="3186">
                  <c:v>500000</c:v>
                </c:pt>
                <c:pt idx="3187">
                  <c:v>64000000</c:v>
                </c:pt>
                <c:pt idx="3188">
                  <c:v>12000000</c:v>
                </c:pt>
                <c:pt idx="3189">
                  <c:v>12000000</c:v>
                </c:pt>
                <c:pt idx="3190">
                  <c:v>2000000</c:v>
                </c:pt>
                <c:pt idx="3191">
                  <c:v>100000000</c:v>
                </c:pt>
                <c:pt idx="3192">
                  <c:v>60000000</c:v>
                </c:pt>
                <c:pt idx="3193">
                  <c:v>36000000</c:v>
                </c:pt>
                <c:pt idx="3194">
                  <c:v>30000000</c:v>
                </c:pt>
                <c:pt idx="3195">
                  <c:v>42000000</c:v>
                </c:pt>
                <c:pt idx="3196">
                  <c:v>15000000</c:v>
                </c:pt>
                <c:pt idx="3197">
                  <c:v>20000000</c:v>
                </c:pt>
                <c:pt idx="3198">
                  <c:v>16000000</c:v>
                </c:pt>
                <c:pt idx="3199">
                  <c:v>11000000</c:v>
                </c:pt>
                <c:pt idx="3200">
                  <c:v>6000000</c:v>
                </c:pt>
                <c:pt idx="3201">
                  <c:v>4000000</c:v>
                </c:pt>
                <c:pt idx="3202">
                  <c:v>30000000</c:v>
                </c:pt>
                <c:pt idx="3203">
                  <c:v>47000000</c:v>
                </c:pt>
                <c:pt idx="3204">
                  <c:v>30000000</c:v>
                </c:pt>
                <c:pt idx="3205">
                  <c:v>48000000</c:v>
                </c:pt>
                <c:pt idx="3206">
                  <c:v>10000000</c:v>
                </c:pt>
                <c:pt idx="3207">
                  <c:v>5000000</c:v>
                </c:pt>
                <c:pt idx="3208">
                  <c:v>90000000</c:v>
                </c:pt>
                <c:pt idx="3209">
                  <c:v>80000000</c:v>
                </c:pt>
                <c:pt idx="3210">
                  <c:v>75000000</c:v>
                </c:pt>
                <c:pt idx="3211">
                  <c:v>75000000</c:v>
                </c:pt>
                <c:pt idx="3212">
                  <c:v>66000000</c:v>
                </c:pt>
                <c:pt idx="3213">
                  <c:v>50000000</c:v>
                </c:pt>
                <c:pt idx="3214">
                  <c:v>40000000</c:v>
                </c:pt>
                <c:pt idx="3215">
                  <c:v>40000000</c:v>
                </c:pt>
                <c:pt idx="3216">
                  <c:v>30000000</c:v>
                </c:pt>
                <c:pt idx="3217">
                  <c:v>29000000</c:v>
                </c:pt>
                <c:pt idx="3218">
                  <c:v>25000000</c:v>
                </c:pt>
                <c:pt idx="3219">
                  <c:v>15000000</c:v>
                </c:pt>
                <c:pt idx="3220">
                  <c:v>10000000</c:v>
                </c:pt>
                <c:pt idx="3221">
                  <c:v>65000000</c:v>
                </c:pt>
                <c:pt idx="3222">
                  <c:v>95000000</c:v>
                </c:pt>
                <c:pt idx="3223">
                  <c:v>57000000</c:v>
                </c:pt>
                <c:pt idx="3224">
                  <c:v>55000000</c:v>
                </c:pt>
                <c:pt idx="3225">
                  <c:v>50000000</c:v>
                </c:pt>
                <c:pt idx="3226">
                  <c:v>55000000</c:v>
                </c:pt>
                <c:pt idx="3227">
                  <c:v>46000000</c:v>
                </c:pt>
                <c:pt idx="3228">
                  <c:v>42000000</c:v>
                </c:pt>
                <c:pt idx="3229">
                  <c:v>40000000</c:v>
                </c:pt>
                <c:pt idx="3230">
                  <c:v>20000000</c:v>
                </c:pt>
                <c:pt idx="3231">
                  <c:v>32000000</c:v>
                </c:pt>
                <c:pt idx="3232">
                  <c:v>25000000</c:v>
                </c:pt>
                <c:pt idx="3233">
                  <c:v>22000000</c:v>
                </c:pt>
                <c:pt idx="3234">
                  <c:v>20000000</c:v>
                </c:pt>
                <c:pt idx="3235">
                  <c:v>20000000</c:v>
                </c:pt>
                <c:pt idx="3236">
                  <c:v>20000000</c:v>
                </c:pt>
                <c:pt idx="3237">
                  <c:v>15500000</c:v>
                </c:pt>
                <c:pt idx="3238">
                  <c:v>15000000</c:v>
                </c:pt>
                <c:pt idx="3239">
                  <c:v>15000000</c:v>
                </c:pt>
                <c:pt idx="3240">
                  <c:v>15000000</c:v>
                </c:pt>
                <c:pt idx="3241">
                  <c:v>24000000</c:v>
                </c:pt>
                <c:pt idx="3242">
                  <c:v>8000000</c:v>
                </c:pt>
                <c:pt idx="3243">
                  <c:v>8000000</c:v>
                </c:pt>
                <c:pt idx="3244">
                  <c:v>3400000</c:v>
                </c:pt>
                <c:pt idx="3245">
                  <c:v>2000000</c:v>
                </c:pt>
                <c:pt idx="3246">
                  <c:v>3000000</c:v>
                </c:pt>
                <c:pt idx="3247">
                  <c:v>3000000</c:v>
                </c:pt>
                <c:pt idx="3248">
                  <c:v>150000</c:v>
                </c:pt>
                <c:pt idx="3249">
                  <c:v>60000</c:v>
                </c:pt>
                <c:pt idx="3250">
                  <c:v>6800000</c:v>
                </c:pt>
                <c:pt idx="3251">
                  <c:v>32500000</c:v>
                </c:pt>
                <c:pt idx="3252">
                  <c:v>105000000</c:v>
                </c:pt>
                <c:pt idx="3253">
                  <c:v>85000000</c:v>
                </c:pt>
                <c:pt idx="3254">
                  <c:v>72000000</c:v>
                </c:pt>
                <c:pt idx="3255">
                  <c:v>60000000</c:v>
                </c:pt>
                <c:pt idx="3256">
                  <c:v>60000000</c:v>
                </c:pt>
                <c:pt idx="3257">
                  <c:v>55000000</c:v>
                </c:pt>
                <c:pt idx="3258">
                  <c:v>50000000</c:v>
                </c:pt>
                <c:pt idx="3259">
                  <c:v>35000000</c:v>
                </c:pt>
                <c:pt idx="3260">
                  <c:v>45000000</c:v>
                </c:pt>
                <c:pt idx="3261">
                  <c:v>45000000</c:v>
                </c:pt>
                <c:pt idx="3262">
                  <c:v>40000000</c:v>
                </c:pt>
                <c:pt idx="3263">
                  <c:v>40000000</c:v>
                </c:pt>
                <c:pt idx="3264">
                  <c:v>40000000</c:v>
                </c:pt>
                <c:pt idx="3265">
                  <c:v>60000000</c:v>
                </c:pt>
                <c:pt idx="3266">
                  <c:v>38000000</c:v>
                </c:pt>
                <c:pt idx="3267">
                  <c:v>38000000</c:v>
                </c:pt>
                <c:pt idx="3268">
                  <c:v>27000000</c:v>
                </c:pt>
                <c:pt idx="3269">
                  <c:v>30000000</c:v>
                </c:pt>
                <c:pt idx="3270">
                  <c:v>34000000</c:v>
                </c:pt>
                <c:pt idx="3271">
                  <c:v>32000000</c:v>
                </c:pt>
                <c:pt idx="3272">
                  <c:v>30000000</c:v>
                </c:pt>
                <c:pt idx="3273">
                  <c:v>29000000</c:v>
                </c:pt>
                <c:pt idx="3274">
                  <c:v>30000000</c:v>
                </c:pt>
                <c:pt idx="3275">
                  <c:v>25000000</c:v>
                </c:pt>
                <c:pt idx="3276">
                  <c:v>30000000</c:v>
                </c:pt>
                <c:pt idx="3277">
                  <c:v>55000000</c:v>
                </c:pt>
                <c:pt idx="3278">
                  <c:v>30000000</c:v>
                </c:pt>
                <c:pt idx="3279">
                  <c:v>18000000</c:v>
                </c:pt>
                <c:pt idx="3280">
                  <c:v>28000000</c:v>
                </c:pt>
                <c:pt idx="3281">
                  <c:v>26000000</c:v>
                </c:pt>
                <c:pt idx="3282">
                  <c:v>25000000</c:v>
                </c:pt>
                <c:pt idx="3283">
                  <c:v>25000000</c:v>
                </c:pt>
                <c:pt idx="3284">
                  <c:v>25000000</c:v>
                </c:pt>
                <c:pt idx="3285">
                  <c:v>14000000</c:v>
                </c:pt>
                <c:pt idx="3286">
                  <c:v>24000000</c:v>
                </c:pt>
                <c:pt idx="3287">
                  <c:v>23000000</c:v>
                </c:pt>
                <c:pt idx="3288">
                  <c:v>35000000</c:v>
                </c:pt>
                <c:pt idx="3289">
                  <c:v>21000000</c:v>
                </c:pt>
                <c:pt idx="3290">
                  <c:v>20000000</c:v>
                </c:pt>
                <c:pt idx="3291">
                  <c:v>20000000</c:v>
                </c:pt>
                <c:pt idx="3292">
                  <c:v>10000000</c:v>
                </c:pt>
                <c:pt idx="3293">
                  <c:v>19400000</c:v>
                </c:pt>
                <c:pt idx="3294">
                  <c:v>18000000</c:v>
                </c:pt>
                <c:pt idx="3295">
                  <c:v>17000000</c:v>
                </c:pt>
                <c:pt idx="3296">
                  <c:v>16500000</c:v>
                </c:pt>
                <c:pt idx="3297">
                  <c:v>15500000</c:v>
                </c:pt>
                <c:pt idx="3298">
                  <c:v>16000000</c:v>
                </c:pt>
                <c:pt idx="3299">
                  <c:v>16000000</c:v>
                </c:pt>
                <c:pt idx="3300">
                  <c:v>15500000</c:v>
                </c:pt>
                <c:pt idx="3301">
                  <c:v>11500000</c:v>
                </c:pt>
                <c:pt idx="3302">
                  <c:v>15000000</c:v>
                </c:pt>
                <c:pt idx="3303">
                  <c:v>15000000</c:v>
                </c:pt>
                <c:pt idx="3304">
                  <c:v>14500000</c:v>
                </c:pt>
                <c:pt idx="3305">
                  <c:v>15000000</c:v>
                </c:pt>
                <c:pt idx="3306">
                  <c:v>14000000</c:v>
                </c:pt>
                <c:pt idx="3307">
                  <c:v>26000000</c:v>
                </c:pt>
                <c:pt idx="3308">
                  <c:v>14000000</c:v>
                </c:pt>
                <c:pt idx="3309">
                  <c:v>13500000</c:v>
                </c:pt>
                <c:pt idx="3310">
                  <c:v>14000000</c:v>
                </c:pt>
                <c:pt idx="3311">
                  <c:v>100000000</c:v>
                </c:pt>
                <c:pt idx="3312">
                  <c:v>13000000</c:v>
                </c:pt>
                <c:pt idx="3313">
                  <c:v>16000000</c:v>
                </c:pt>
                <c:pt idx="3314">
                  <c:v>12000000</c:v>
                </c:pt>
                <c:pt idx="3315">
                  <c:v>12000000</c:v>
                </c:pt>
                <c:pt idx="3316">
                  <c:v>11000000</c:v>
                </c:pt>
                <c:pt idx="3317">
                  <c:v>10500000</c:v>
                </c:pt>
                <c:pt idx="3318">
                  <c:v>11000000</c:v>
                </c:pt>
                <c:pt idx="3319">
                  <c:v>11000000</c:v>
                </c:pt>
                <c:pt idx="3320">
                  <c:v>10000000</c:v>
                </c:pt>
                <c:pt idx="3321">
                  <c:v>10000000</c:v>
                </c:pt>
                <c:pt idx="3322">
                  <c:v>10000000</c:v>
                </c:pt>
                <c:pt idx="3323">
                  <c:v>10000000</c:v>
                </c:pt>
                <c:pt idx="3324">
                  <c:v>10000000</c:v>
                </c:pt>
                <c:pt idx="3325">
                  <c:v>10000000</c:v>
                </c:pt>
                <c:pt idx="3326">
                  <c:v>9600000</c:v>
                </c:pt>
                <c:pt idx="3327">
                  <c:v>8900000</c:v>
                </c:pt>
                <c:pt idx="3328">
                  <c:v>7217600</c:v>
                </c:pt>
                <c:pt idx="3329">
                  <c:v>5000000</c:v>
                </c:pt>
                <c:pt idx="3330">
                  <c:v>105000000</c:v>
                </c:pt>
                <c:pt idx="3331">
                  <c:v>7000000</c:v>
                </c:pt>
                <c:pt idx="3332">
                  <c:v>4825000</c:v>
                </c:pt>
                <c:pt idx="3333">
                  <c:v>7000000</c:v>
                </c:pt>
                <c:pt idx="3334">
                  <c:v>6500000</c:v>
                </c:pt>
                <c:pt idx="3335">
                  <c:v>4800000</c:v>
                </c:pt>
                <c:pt idx="3336">
                  <c:v>6000000</c:v>
                </c:pt>
                <c:pt idx="3337">
                  <c:v>6000000</c:v>
                </c:pt>
                <c:pt idx="3338">
                  <c:v>6000000</c:v>
                </c:pt>
                <c:pt idx="3339">
                  <c:v>5600000</c:v>
                </c:pt>
                <c:pt idx="3340">
                  <c:v>8000000</c:v>
                </c:pt>
                <c:pt idx="3341">
                  <c:v>5000000</c:v>
                </c:pt>
                <c:pt idx="3342">
                  <c:v>4000000</c:v>
                </c:pt>
                <c:pt idx="3343">
                  <c:v>3600000</c:v>
                </c:pt>
                <c:pt idx="3344">
                  <c:v>16000000</c:v>
                </c:pt>
                <c:pt idx="3345">
                  <c:v>3300000</c:v>
                </c:pt>
                <c:pt idx="3346">
                  <c:v>3000000</c:v>
                </c:pt>
                <c:pt idx="3347">
                  <c:v>3000000</c:v>
                </c:pt>
                <c:pt idx="3348">
                  <c:v>2600000</c:v>
                </c:pt>
                <c:pt idx="3349">
                  <c:v>2500000</c:v>
                </c:pt>
                <c:pt idx="3350">
                  <c:v>2000000</c:v>
                </c:pt>
                <c:pt idx="3351">
                  <c:v>2700000</c:v>
                </c:pt>
                <c:pt idx="3352">
                  <c:v>2000000</c:v>
                </c:pt>
                <c:pt idx="3353">
                  <c:v>14000</c:v>
                </c:pt>
                <c:pt idx="3354">
                  <c:v>1800000</c:v>
                </c:pt>
                <c:pt idx="3355">
                  <c:v>1700000</c:v>
                </c:pt>
                <c:pt idx="3356">
                  <c:v>1000000</c:v>
                </c:pt>
                <c:pt idx="3357">
                  <c:v>1000000</c:v>
                </c:pt>
                <c:pt idx="3358">
                  <c:v>3500000</c:v>
                </c:pt>
                <c:pt idx="3359">
                  <c:v>2500000</c:v>
                </c:pt>
                <c:pt idx="3360">
                  <c:v>800000</c:v>
                </c:pt>
                <c:pt idx="3361">
                  <c:v>800000</c:v>
                </c:pt>
                <c:pt idx="3362">
                  <c:v>500000</c:v>
                </c:pt>
                <c:pt idx="3363">
                  <c:v>250000</c:v>
                </c:pt>
                <c:pt idx="3364">
                  <c:v>120000</c:v>
                </c:pt>
                <c:pt idx="3365">
                  <c:v>25000000</c:v>
                </c:pt>
                <c:pt idx="3366">
                  <c:v>23000000</c:v>
                </c:pt>
                <c:pt idx="3367">
                  <c:v>15000000</c:v>
                </c:pt>
                <c:pt idx="3368">
                  <c:v>12000000</c:v>
                </c:pt>
                <c:pt idx="3369">
                  <c:v>100000</c:v>
                </c:pt>
                <c:pt idx="3370">
                  <c:v>7500000</c:v>
                </c:pt>
                <c:pt idx="3371">
                  <c:v>2500000</c:v>
                </c:pt>
                <c:pt idx="3372">
                  <c:v>55000000</c:v>
                </c:pt>
                <c:pt idx="3373">
                  <c:v>50000000</c:v>
                </c:pt>
                <c:pt idx="3374">
                  <c:v>10000000</c:v>
                </c:pt>
                <c:pt idx="3375">
                  <c:v>30000000</c:v>
                </c:pt>
                <c:pt idx="3376">
                  <c:v>15000000</c:v>
                </c:pt>
                <c:pt idx="3377">
                  <c:v>10000000</c:v>
                </c:pt>
                <c:pt idx="3378">
                  <c:v>28000000</c:v>
                </c:pt>
                <c:pt idx="3379">
                  <c:v>15000000</c:v>
                </c:pt>
                <c:pt idx="3380">
                  <c:v>14000000</c:v>
                </c:pt>
                <c:pt idx="3381">
                  <c:v>5000000</c:v>
                </c:pt>
                <c:pt idx="3382">
                  <c:v>8000000</c:v>
                </c:pt>
                <c:pt idx="3383">
                  <c:v>27000000</c:v>
                </c:pt>
                <c:pt idx="3384">
                  <c:v>15000000</c:v>
                </c:pt>
                <c:pt idx="3385">
                  <c:v>13000000</c:v>
                </c:pt>
                <c:pt idx="3386">
                  <c:v>2500000000</c:v>
                </c:pt>
                <c:pt idx="3387">
                  <c:v>11000000</c:v>
                </c:pt>
                <c:pt idx="3388">
                  <c:v>6500000</c:v>
                </c:pt>
                <c:pt idx="3389">
                  <c:v>2100000</c:v>
                </c:pt>
                <c:pt idx="3390">
                  <c:v>35000000</c:v>
                </c:pt>
                <c:pt idx="3391">
                  <c:v>30000000</c:v>
                </c:pt>
                <c:pt idx="3392">
                  <c:v>60000000</c:v>
                </c:pt>
                <c:pt idx="3393">
                  <c:v>57000000</c:v>
                </c:pt>
                <c:pt idx="3394">
                  <c:v>22000000</c:v>
                </c:pt>
                <c:pt idx="3395">
                  <c:v>20000000</c:v>
                </c:pt>
                <c:pt idx="3396">
                  <c:v>8000000</c:v>
                </c:pt>
                <c:pt idx="3397">
                  <c:v>102000000</c:v>
                </c:pt>
                <c:pt idx="3398">
                  <c:v>35000000</c:v>
                </c:pt>
                <c:pt idx="3399">
                  <c:v>19400870</c:v>
                </c:pt>
                <c:pt idx="3400">
                  <c:v>15000000</c:v>
                </c:pt>
                <c:pt idx="3401">
                  <c:v>6000000</c:v>
                </c:pt>
                <c:pt idx="3402">
                  <c:v>7400000</c:v>
                </c:pt>
                <c:pt idx="3403">
                  <c:v>1000000</c:v>
                </c:pt>
                <c:pt idx="3404">
                  <c:v>80000000</c:v>
                </c:pt>
                <c:pt idx="3405">
                  <c:v>76000000</c:v>
                </c:pt>
                <c:pt idx="3406">
                  <c:v>72000000</c:v>
                </c:pt>
                <c:pt idx="3407">
                  <c:v>36000000</c:v>
                </c:pt>
                <c:pt idx="3408">
                  <c:v>34000000</c:v>
                </c:pt>
                <c:pt idx="3409">
                  <c:v>12000000</c:v>
                </c:pt>
                <c:pt idx="3410">
                  <c:v>4500000</c:v>
                </c:pt>
                <c:pt idx="3411">
                  <c:v>3000000</c:v>
                </c:pt>
                <c:pt idx="3412">
                  <c:v>34000000</c:v>
                </c:pt>
                <c:pt idx="3413">
                  <c:v>80000000</c:v>
                </c:pt>
                <c:pt idx="3414">
                  <c:v>500000</c:v>
                </c:pt>
                <c:pt idx="3415">
                  <c:v>7000</c:v>
                </c:pt>
                <c:pt idx="3416">
                  <c:v>65000000</c:v>
                </c:pt>
                <c:pt idx="3417">
                  <c:v>55000000</c:v>
                </c:pt>
                <c:pt idx="3418">
                  <c:v>30000000</c:v>
                </c:pt>
                <c:pt idx="3419">
                  <c:v>35000000</c:v>
                </c:pt>
                <c:pt idx="3420">
                  <c:v>30000000</c:v>
                </c:pt>
                <c:pt idx="3421">
                  <c:v>30000000</c:v>
                </c:pt>
                <c:pt idx="3422">
                  <c:v>25000000</c:v>
                </c:pt>
                <c:pt idx="3423">
                  <c:v>25000000</c:v>
                </c:pt>
                <c:pt idx="3424">
                  <c:v>25000000</c:v>
                </c:pt>
                <c:pt idx="3425">
                  <c:v>24000000</c:v>
                </c:pt>
                <c:pt idx="3426">
                  <c:v>21000000</c:v>
                </c:pt>
                <c:pt idx="3427">
                  <c:v>15000000</c:v>
                </c:pt>
                <c:pt idx="3428">
                  <c:v>13000000</c:v>
                </c:pt>
                <c:pt idx="3429">
                  <c:v>13800000</c:v>
                </c:pt>
                <c:pt idx="3430">
                  <c:v>7000000</c:v>
                </c:pt>
                <c:pt idx="3431">
                  <c:v>7000000</c:v>
                </c:pt>
                <c:pt idx="3432">
                  <c:v>6000000</c:v>
                </c:pt>
                <c:pt idx="3433">
                  <c:v>1200000</c:v>
                </c:pt>
                <c:pt idx="3434">
                  <c:v>960000</c:v>
                </c:pt>
                <c:pt idx="3435">
                  <c:v>500000</c:v>
                </c:pt>
                <c:pt idx="3436">
                  <c:v>200000</c:v>
                </c:pt>
                <c:pt idx="3437">
                  <c:v>100000</c:v>
                </c:pt>
                <c:pt idx="3438">
                  <c:v>60000000</c:v>
                </c:pt>
                <c:pt idx="3439">
                  <c:v>55000000</c:v>
                </c:pt>
                <c:pt idx="3440">
                  <c:v>55000000</c:v>
                </c:pt>
                <c:pt idx="3441">
                  <c:v>55000000</c:v>
                </c:pt>
                <c:pt idx="3442">
                  <c:v>50000000</c:v>
                </c:pt>
                <c:pt idx="3443">
                  <c:v>50000000</c:v>
                </c:pt>
                <c:pt idx="3444">
                  <c:v>45000000</c:v>
                </c:pt>
                <c:pt idx="3445">
                  <c:v>44000000</c:v>
                </c:pt>
                <c:pt idx="3446">
                  <c:v>40000000</c:v>
                </c:pt>
                <c:pt idx="3447">
                  <c:v>45000000</c:v>
                </c:pt>
                <c:pt idx="3448">
                  <c:v>40000000</c:v>
                </c:pt>
                <c:pt idx="3449">
                  <c:v>55000000</c:v>
                </c:pt>
                <c:pt idx="3450">
                  <c:v>31000000</c:v>
                </c:pt>
                <c:pt idx="3451">
                  <c:v>27500000</c:v>
                </c:pt>
                <c:pt idx="3452">
                  <c:v>23000000</c:v>
                </c:pt>
                <c:pt idx="3453">
                  <c:v>26000000</c:v>
                </c:pt>
                <c:pt idx="3454">
                  <c:v>22000000</c:v>
                </c:pt>
                <c:pt idx="3455">
                  <c:v>22000000</c:v>
                </c:pt>
                <c:pt idx="3456">
                  <c:v>20000000</c:v>
                </c:pt>
                <c:pt idx="3457">
                  <c:v>18000000</c:v>
                </c:pt>
                <c:pt idx="3458">
                  <c:v>13000000</c:v>
                </c:pt>
                <c:pt idx="3459">
                  <c:v>13000000</c:v>
                </c:pt>
                <c:pt idx="3460">
                  <c:v>26000000</c:v>
                </c:pt>
                <c:pt idx="3461">
                  <c:v>12000000</c:v>
                </c:pt>
                <c:pt idx="3462">
                  <c:v>12000000</c:v>
                </c:pt>
                <c:pt idx="3463">
                  <c:v>12000000</c:v>
                </c:pt>
                <c:pt idx="3464">
                  <c:v>8500000</c:v>
                </c:pt>
                <c:pt idx="3465">
                  <c:v>10000000</c:v>
                </c:pt>
                <c:pt idx="3466">
                  <c:v>10000000</c:v>
                </c:pt>
                <c:pt idx="3467">
                  <c:v>20000000</c:v>
                </c:pt>
                <c:pt idx="3468">
                  <c:v>50000000</c:v>
                </c:pt>
                <c:pt idx="3469">
                  <c:v>7000000</c:v>
                </c:pt>
                <c:pt idx="3470">
                  <c:v>6500000</c:v>
                </c:pt>
                <c:pt idx="3471">
                  <c:v>5000000</c:v>
                </c:pt>
                <c:pt idx="3472">
                  <c:v>5000000</c:v>
                </c:pt>
                <c:pt idx="3473">
                  <c:v>5000000</c:v>
                </c:pt>
                <c:pt idx="3474">
                  <c:v>4000000</c:v>
                </c:pt>
                <c:pt idx="3475">
                  <c:v>2000000</c:v>
                </c:pt>
                <c:pt idx="3476">
                  <c:v>2000000</c:v>
                </c:pt>
                <c:pt idx="3477">
                  <c:v>900000</c:v>
                </c:pt>
                <c:pt idx="3478">
                  <c:v>800000</c:v>
                </c:pt>
                <c:pt idx="3479">
                  <c:v>250000</c:v>
                </c:pt>
                <c:pt idx="3480">
                  <c:v>35000000</c:v>
                </c:pt>
                <c:pt idx="3481">
                  <c:v>21000000</c:v>
                </c:pt>
                <c:pt idx="3482">
                  <c:v>66000000</c:v>
                </c:pt>
                <c:pt idx="3483">
                  <c:v>70000000</c:v>
                </c:pt>
                <c:pt idx="3484">
                  <c:v>60000000</c:v>
                </c:pt>
                <c:pt idx="3485">
                  <c:v>52000000</c:v>
                </c:pt>
                <c:pt idx="3486">
                  <c:v>31500000</c:v>
                </c:pt>
                <c:pt idx="3487">
                  <c:v>25000000</c:v>
                </c:pt>
                <c:pt idx="3488">
                  <c:v>22500000</c:v>
                </c:pt>
                <c:pt idx="3489">
                  <c:v>20000000</c:v>
                </c:pt>
                <c:pt idx="3490">
                  <c:v>40000000</c:v>
                </c:pt>
                <c:pt idx="3491">
                  <c:v>19000000</c:v>
                </c:pt>
                <c:pt idx="3492">
                  <c:v>15000000</c:v>
                </c:pt>
                <c:pt idx="3493">
                  <c:v>10000000</c:v>
                </c:pt>
                <c:pt idx="3494">
                  <c:v>12500000</c:v>
                </c:pt>
                <c:pt idx="3495">
                  <c:v>6000000</c:v>
                </c:pt>
                <c:pt idx="3496">
                  <c:v>6000000</c:v>
                </c:pt>
                <c:pt idx="3497">
                  <c:v>100000000</c:v>
                </c:pt>
                <c:pt idx="3498">
                  <c:v>16000000</c:v>
                </c:pt>
                <c:pt idx="3499">
                  <c:v>14400000</c:v>
                </c:pt>
                <c:pt idx="3500">
                  <c:v>6500000</c:v>
                </c:pt>
                <c:pt idx="3501">
                  <c:v>19000000</c:v>
                </c:pt>
                <c:pt idx="3502">
                  <c:v>15000000</c:v>
                </c:pt>
                <c:pt idx="3503">
                  <c:v>55000000</c:v>
                </c:pt>
                <c:pt idx="3504">
                  <c:v>10700000</c:v>
                </c:pt>
                <c:pt idx="3505">
                  <c:v>25000000</c:v>
                </c:pt>
                <c:pt idx="3506">
                  <c:v>1000000</c:v>
                </c:pt>
                <c:pt idx="3507">
                  <c:v>20000000</c:v>
                </c:pt>
                <c:pt idx="3508">
                  <c:v>8500000</c:v>
                </c:pt>
                <c:pt idx="3509">
                  <c:v>13000000</c:v>
                </c:pt>
                <c:pt idx="3510">
                  <c:v>11500000</c:v>
                </c:pt>
                <c:pt idx="3511">
                  <c:v>10700000</c:v>
                </c:pt>
                <c:pt idx="3512">
                  <c:v>9000000</c:v>
                </c:pt>
                <c:pt idx="3513">
                  <c:v>5000000</c:v>
                </c:pt>
                <c:pt idx="3514">
                  <c:v>2200000</c:v>
                </c:pt>
                <c:pt idx="3515">
                  <c:v>3000000</c:v>
                </c:pt>
                <c:pt idx="3516">
                  <c:v>1500000</c:v>
                </c:pt>
                <c:pt idx="3517">
                  <c:v>1000000</c:v>
                </c:pt>
                <c:pt idx="3518">
                  <c:v>1000000</c:v>
                </c:pt>
                <c:pt idx="3519">
                  <c:v>15000000</c:v>
                </c:pt>
                <c:pt idx="3520">
                  <c:v>60000000</c:v>
                </c:pt>
                <c:pt idx="3521">
                  <c:v>80000000</c:v>
                </c:pt>
                <c:pt idx="3522">
                  <c:v>42000000</c:v>
                </c:pt>
                <c:pt idx="3523">
                  <c:v>30000000</c:v>
                </c:pt>
                <c:pt idx="3524">
                  <c:v>8000000</c:v>
                </c:pt>
                <c:pt idx="3525">
                  <c:v>4700000</c:v>
                </c:pt>
                <c:pt idx="3526">
                  <c:v>1500000</c:v>
                </c:pt>
                <c:pt idx="3527">
                  <c:v>40000000</c:v>
                </c:pt>
                <c:pt idx="3528">
                  <c:v>8000000</c:v>
                </c:pt>
                <c:pt idx="3529">
                  <c:v>10000000</c:v>
                </c:pt>
                <c:pt idx="3530">
                  <c:v>25000000</c:v>
                </c:pt>
                <c:pt idx="3531">
                  <c:v>17000000</c:v>
                </c:pt>
                <c:pt idx="3532">
                  <c:v>7000000</c:v>
                </c:pt>
                <c:pt idx="3533">
                  <c:v>12000000</c:v>
                </c:pt>
                <c:pt idx="3534">
                  <c:v>10000000</c:v>
                </c:pt>
                <c:pt idx="3535">
                  <c:v>5000000</c:v>
                </c:pt>
                <c:pt idx="3536">
                  <c:v>5000000</c:v>
                </c:pt>
                <c:pt idx="3537">
                  <c:v>2500000</c:v>
                </c:pt>
                <c:pt idx="3538">
                  <c:v>68000000</c:v>
                </c:pt>
                <c:pt idx="3539">
                  <c:v>20000000</c:v>
                </c:pt>
                <c:pt idx="3540">
                  <c:v>4200000</c:v>
                </c:pt>
                <c:pt idx="3541">
                  <c:v>40000000</c:v>
                </c:pt>
                <c:pt idx="3542">
                  <c:v>40000000</c:v>
                </c:pt>
                <c:pt idx="3543">
                  <c:v>1800000</c:v>
                </c:pt>
                <c:pt idx="3544">
                  <c:v>30000000</c:v>
                </c:pt>
                <c:pt idx="3545">
                  <c:v>29000000</c:v>
                </c:pt>
                <c:pt idx="3546">
                  <c:v>32000000</c:v>
                </c:pt>
                <c:pt idx="3547">
                  <c:v>25000000</c:v>
                </c:pt>
                <c:pt idx="3548">
                  <c:v>17000000</c:v>
                </c:pt>
                <c:pt idx="3549">
                  <c:v>8000000</c:v>
                </c:pt>
                <c:pt idx="3550">
                  <c:v>35000000</c:v>
                </c:pt>
                <c:pt idx="3551">
                  <c:v>20000000</c:v>
                </c:pt>
                <c:pt idx="3552">
                  <c:v>15000000</c:v>
                </c:pt>
                <c:pt idx="3553">
                  <c:v>15000000</c:v>
                </c:pt>
                <c:pt idx="3554">
                  <c:v>17000000</c:v>
                </c:pt>
                <c:pt idx="3555">
                  <c:v>16000000</c:v>
                </c:pt>
                <c:pt idx="3556">
                  <c:v>15000000</c:v>
                </c:pt>
                <c:pt idx="3557">
                  <c:v>15000000</c:v>
                </c:pt>
                <c:pt idx="3558">
                  <c:v>18000000</c:v>
                </c:pt>
                <c:pt idx="3559">
                  <c:v>8000000</c:v>
                </c:pt>
                <c:pt idx="3560">
                  <c:v>10600000</c:v>
                </c:pt>
                <c:pt idx="3561">
                  <c:v>9000000</c:v>
                </c:pt>
                <c:pt idx="3562">
                  <c:v>9000000</c:v>
                </c:pt>
                <c:pt idx="3563">
                  <c:v>10000000</c:v>
                </c:pt>
                <c:pt idx="3564">
                  <c:v>7000000</c:v>
                </c:pt>
                <c:pt idx="3565">
                  <c:v>5600000</c:v>
                </c:pt>
                <c:pt idx="3566">
                  <c:v>4900000</c:v>
                </c:pt>
                <c:pt idx="3567">
                  <c:v>5000000</c:v>
                </c:pt>
                <c:pt idx="3568">
                  <c:v>5000000</c:v>
                </c:pt>
                <c:pt idx="3569">
                  <c:v>4800000</c:v>
                </c:pt>
                <c:pt idx="3570">
                  <c:v>4000000</c:v>
                </c:pt>
                <c:pt idx="3571">
                  <c:v>3000000</c:v>
                </c:pt>
                <c:pt idx="3572">
                  <c:v>2200000</c:v>
                </c:pt>
                <c:pt idx="3573">
                  <c:v>2800000</c:v>
                </c:pt>
                <c:pt idx="3574">
                  <c:v>2000000</c:v>
                </c:pt>
                <c:pt idx="3575">
                  <c:v>1800000</c:v>
                </c:pt>
                <c:pt idx="3576">
                  <c:v>1000000</c:v>
                </c:pt>
                <c:pt idx="3577">
                  <c:v>1000000</c:v>
                </c:pt>
                <c:pt idx="3578">
                  <c:v>900000</c:v>
                </c:pt>
                <c:pt idx="3579">
                  <c:v>750000</c:v>
                </c:pt>
                <c:pt idx="3580">
                  <c:v>30000000</c:v>
                </c:pt>
                <c:pt idx="3581">
                  <c:v>60000</c:v>
                </c:pt>
                <c:pt idx="3582">
                  <c:v>15000</c:v>
                </c:pt>
                <c:pt idx="3583">
                  <c:v>400000</c:v>
                </c:pt>
                <c:pt idx="3584">
                  <c:v>8500000</c:v>
                </c:pt>
                <c:pt idx="3585">
                  <c:v>40000000</c:v>
                </c:pt>
                <c:pt idx="3586">
                  <c:v>40000000</c:v>
                </c:pt>
                <c:pt idx="3587">
                  <c:v>35000000</c:v>
                </c:pt>
                <c:pt idx="3588">
                  <c:v>24000000</c:v>
                </c:pt>
                <c:pt idx="3589">
                  <c:v>24000000</c:v>
                </c:pt>
                <c:pt idx="3590">
                  <c:v>27000000</c:v>
                </c:pt>
                <c:pt idx="3591">
                  <c:v>15000000</c:v>
                </c:pt>
                <c:pt idx="3592">
                  <c:v>20000000</c:v>
                </c:pt>
                <c:pt idx="3593">
                  <c:v>20000000</c:v>
                </c:pt>
                <c:pt idx="3594">
                  <c:v>16000000</c:v>
                </c:pt>
                <c:pt idx="3595">
                  <c:v>12000000</c:v>
                </c:pt>
                <c:pt idx="3596">
                  <c:v>11000000</c:v>
                </c:pt>
                <c:pt idx="3597">
                  <c:v>10800000</c:v>
                </c:pt>
                <c:pt idx="3598">
                  <c:v>10000000</c:v>
                </c:pt>
                <c:pt idx="3599">
                  <c:v>10000000</c:v>
                </c:pt>
                <c:pt idx="3600">
                  <c:v>10000000</c:v>
                </c:pt>
                <c:pt idx="3601">
                  <c:v>7000000</c:v>
                </c:pt>
                <c:pt idx="3602">
                  <c:v>6500000</c:v>
                </c:pt>
                <c:pt idx="3603">
                  <c:v>4000000</c:v>
                </c:pt>
                <c:pt idx="3604">
                  <c:v>5000000</c:v>
                </c:pt>
                <c:pt idx="3605">
                  <c:v>5000000</c:v>
                </c:pt>
                <c:pt idx="3606">
                  <c:v>3500000</c:v>
                </c:pt>
                <c:pt idx="3607">
                  <c:v>3000000</c:v>
                </c:pt>
                <c:pt idx="3608">
                  <c:v>2000000</c:v>
                </c:pt>
                <c:pt idx="3609">
                  <c:v>1500000</c:v>
                </c:pt>
                <c:pt idx="3610">
                  <c:v>15000000</c:v>
                </c:pt>
                <c:pt idx="3611">
                  <c:v>15000000</c:v>
                </c:pt>
                <c:pt idx="3612">
                  <c:v>2500000</c:v>
                </c:pt>
                <c:pt idx="3613">
                  <c:v>40000000</c:v>
                </c:pt>
                <c:pt idx="3614">
                  <c:v>15000000</c:v>
                </c:pt>
                <c:pt idx="3615">
                  <c:v>5000000</c:v>
                </c:pt>
                <c:pt idx="3616">
                  <c:v>2600000</c:v>
                </c:pt>
                <c:pt idx="3617">
                  <c:v>1000000</c:v>
                </c:pt>
                <c:pt idx="3618">
                  <c:v>50000000</c:v>
                </c:pt>
                <c:pt idx="3619">
                  <c:v>35000000</c:v>
                </c:pt>
                <c:pt idx="3620">
                  <c:v>40000000</c:v>
                </c:pt>
                <c:pt idx="3621">
                  <c:v>43000000</c:v>
                </c:pt>
                <c:pt idx="3622">
                  <c:v>40000000</c:v>
                </c:pt>
                <c:pt idx="3623">
                  <c:v>30000000</c:v>
                </c:pt>
                <c:pt idx="3624">
                  <c:v>27000000</c:v>
                </c:pt>
                <c:pt idx="3625">
                  <c:v>25000000</c:v>
                </c:pt>
                <c:pt idx="3626">
                  <c:v>20000000</c:v>
                </c:pt>
                <c:pt idx="3627">
                  <c:v>806947</c:v>
                </c:pt>
                <c:pt idx="3628">
                  <c:v>19000000</c:v>
                </c:pt>
                <c:pt idx="3629">
                  <c:v>17000000</c:v>
                </c:pt>
                <c:pt idx="3630">
                  <c:v>17000000</c:v>
                </c:pt>
                <c:pt idx="3631">
                  <c:v>14000000</c:v>
                </c:pt>
                <c:pt idx="3632">
                  <c:v>14000000</c:v>
                </c:pt>
                <c:pt idx="3633">
                  <c:v>14000000</c:v>
                </c:pt>
                <c:pt idx="3634">
                  <c:v>12000000</c:v>
                </c:pt>
                <c:pt idx="3635">
                  <c:v>10000000</c:v>
                </c:pt>
                <c:pt idx="3636">
                  <c:v>10000000</c:v>
                </c:pt>
                <c:pt idx="3637">
                  <c:v>10000000</c:v>
                </c:pt>
                <c:pt idx="3638">
                  <c:v>10000000</c:v>
                </c:pt>
                <c:pt idx="3639">
                  <c:v>10000000</c:v>
                </c:pt>
                <c:pt idx="3640">
                  <c:v>10000000</c:v>
                </c:pt>
                <c:pt idx="3641">
                  <c:v>8000000</c:v>
                </c:pt>
                <c:pt idx="3642">
                  <c:v>11000000</c:v>
                </c:pt>
                <c:pt idx="3643">
                  <c:v>5000000</c:v>
                </c:pt>
                <c:pt idx="3644">
                  <c:v>2200000</c:v>
                </c:pt>
                <c:pt idx="3645">
                  <c:v>2000000</c:v>
                </c:pt>
                <c:pt idx="3646">
                  <c:v>1250000</c:v>
                </c:pt>
                <c:pt idx="3647">
                  <c:v>1200000</c:v>
                </c:pt>
                <c:pt idx="3648">
                  <c:v>1000000</c:v>
                </c:pt>
                <c:pt idx="3649">
                  <c:v>23000000</c:v>
                </c:pt>
                <c:pt idx="3650">
                  <c:v>20000000</c:v>
                </c:pt>
                <c:pt idx="3651">
                  <c:v>12000000</c:v>
                </c:pt>
                <c:pt idx="3652">
                  <c:v>10000000</c:v>
                </c:pt>
                <c:pt idx="3653">
                  <c:v>11000000</c:v>
                </c:pt>
                <c:pt idx="3654">
                  <c:v>500000</c:v>
                </c:pt>
                <c:pt idx="3655">
                  <c:v>60000000</c:v>
                </c:pt>
                <c:pt idx="3656">
                  <c:v>65000000</c:v>
                </c:pt>
                <c:pt idx="3657">
                  <c:v>40000000</c:v>
                </c:pt>
                <c:pt idx="3658">
                  <c:v>33000000</c:v>
                </c:pt>
                <c:pt idx="3659">
                  <c:v>21000000</c:v>
                </c:pt>
                <c:pt idx="3660">
                  <c:v>31000000</c:v>
                </c:pt>
                <c:pt idx="3661">
                  <c:v>12000000</c:v>
                </c:pt>
                <c:pt idx="3662">
                  <c:v>7000000</c:v>
                </c:pt>
                <c:pt idx="3663">
                  <c:v>6500000</c:v>
                </c:pt>
                <c:pt idx="3664">
                  <c:v>3300000</c:v>
                </c:pt>
                <c:pt idx="3665">
                  <c:v>4000000</c:v>
                </c:pt>
                <c:pt idx="3666">
                  <c:v>3000000</c:v>
                </c:pt>
                <c:pt idx="3667">
                  <c:v>40000000</c:v>
                </c:pt>
                <c:pt idx="3668">
                  <c:v>30000000</c:v>
                </c:pt>
                <c:pt idx="3669">
                  <c:v>26000000</c:v>
                </c:pt>
                <c:pt idx="3670">
                  <c:v>25000000</c:v>
                </c:pt>
                <c:pt idx="3671">
                  <c:v>14000000</c:v>
                </c:pt>
                <c:pt idx="3672">
                  <c:v>23000000</c:v>
                </c:pt>
                <c:pt idx="3673">
                  <c:v>20000000</c:v>
                </c:pt>
                <c:pt idx="3674">
                  <c:v>11000000</c:v>
                </c:pt>
                <c:pt idx="3675">
                  <c:v>9000000</c:v>
                </c:pt>
                <c:pt idx="3676">
                  <c:v>20000000</c:v>
                </c:pt>
                <c:pt idx="3677">
                  <c:v>300000</c:v>
                </c:pt>
                <c:pt idx="3678">
                  <c:v>17000000</c:v>
                </c:pt>
                <c:pt idx="3679">
                  <c:v>15000000</c:v>
                </c:pt>
                <c:pt idx="3680">
                  <c:v>15000000</c:v>
                </c:pt>
                <c:pt idx="3681">
                  <c:v>8495000</c:v>
                </c:pt>
                <c:pt idx="3682">
                  <c:v>12600000</c:v>
                </c:pt>
                <c:pt idx="3683">
                  <c:v>10500000</c:v>
                </c:pt>
                <c:pt idx="3684">
                  <c:v>83532</c:v>
                </c:pt>
                <c:pt idx="3685">
                  <c:v>7000000</c:v>
                </c:pt>
                <c:pt idx="3686">
                  <c:v>3000000</c:v>
                </c:pt>
                <c:pt idx="3687">
                  <c:v>5000000</c:v>
                </c:pt>
                <c:pt idx="3688">
                  <c:v>5000000</c:v>
                </c:pt>
                <c:pt idx="3689">
                  <c:v>5000000</c:v>
                </c:pt>
                <c:pt idx="3690">
                  <c:v>3000000</c:v>
                </c:pt>
                <c:pt idx="3691">
                  <c:v>5000000</c:v>
                </c:pt>
                <c:pt idx="3692">
                  <c:v>1800000</c:v>
                </c:pt>
                <c:pt idx="3693">
                  <c:v>8400000</c:v>
                </c:pt>
                <c:pt idx="3694">
                  <c:v>4000000</c:v>
                </c:pt>
                <c:pt idx="3695">
                  <c:v>2000000</c:v>
                </c:pt>
                <c:pt idx="3696">
                  <c:v>6000000</c:v>
                </c:pt>
                <c:pt idx="3697">
                  <c:v>300000</c:v>
                </c:pt>
                <c:pt idx="3698">
                  <c:v>83532</c:v>
                </c:pt>
                <c:pt idx="3699">
                  <c:v>100000</c:v>
                </c:pt>
                <c:pt idx="3700">
                  <c:v>6000000</c:v>
                </c:pt>
                <c:pt idx="3701">
                  <c:v>379000</c:v>
                </c:pt>
                <c:pt idx="3702">
                  <c:v>6500000</c:v>
                </c:pt>
                <c:pt idx="3703">
                  <c:v>5000000</c:v>
                </c:pt>
                <c:pt idx="3704">
                  <c:v>50000000</c:v>
                </c:pt>
                <c:pt idx="3705">
                  <c:v>32000000</c:v>
                </c:pt>
                <c:pt idx="3706">
                  <c:v>16000000</c:v>
                </c:pt>
                <c:pt idx="3707">
                  <c:v>10000000</c:v>
                </c:pt>
                <c:pt idx="3708">
                  <c:v>365000</c:v>
                </c:pt>
                <c:pt idx="3709">
                  <c:v>150000000</c:v>
                </c:pt>
                <c:pt idx="3710">
                  <c:v>125000000</c:v>
                </c:pt>
                <c:pt idx="3711">
                  <c:v>80000000</c:v>
                </c:pt>
                <c:pt idx="3712">
                  <c:v>45000000</c:v>
                </c:pt>
                <c:pt idx="3713">
                  <c:v>40000000</c:v>
                </c:pt>
                <c:pt idx="3714">
                  <c:v>40000000</c:v>
                </c:pt>
                <c:pt idx="3715">
                  <c:v>38000000</c:v>
                </c:pt>
                <c:pt idx="3716">
                  <c:v>32000000</c:v>
                </c:pt>
                <c:pt idx="3717">
                  <c:v>30000000</c:v>
                </c:pt>
                <c:pt idx="3718">
                  <c:v>26000000</c:v>
                </c:pt>
                <c:pt idx="3719">
                  <c:v>23000000</c:v>
                </c:pt>
                <c:pt idx="3720">
                  <c:v>12000000</c:v>
                </c:pt>
                <c:pt idx="3721">
                  <c:v>5000000</c:v>
                </c:pt>
                <c:pt idx="3722">
                  <c:v>5000000</c:v>
                </c:pt>
                <c:pt idx="3723">
                  <c:v>9000000</c:v>
                </c:pt>
                <c:pt idx="3724">
                  <c:v>4000000</c:v>
                </c:pt>
                <c:pt idx="3725">
                  <c:v>50200000</c:v>
                </c:pt>
                <c:pt idx="3726">
                  <c:v>80000000</c:v>
                </c:pt>
                <c:pt idx="3727">
                  <c:v>48000000</c:v>
                </c:pt>
                <c:pt idx="3728">
                  <c:v>28000000</c:v>
                </c:pt>
                <c:pt idx="3729">
                  <c:v>13000000</c:v>
                </c:pt>
                <c:pt idx="3730">
                  <c:v>12000000</c:v>
                </c:pt>
                <c:pt idx="3731">
                  <c:v>12000000</c:v>
                </c:pt>
                <c:pt idx="3732">
                  <c:v>1100000</c:v>
                </c:pt>
                <c:pt idx="3733">
                  <c:v>300000</c:v>
                </c:pt>
                <c:pt idx="3734">
                  <c:v>6900000</c:v>
                </c:pt>
                <c:pt idx="3735">
                  <c:v>1200000</c:v>
                </c:pt>
                <c:pt idx="3736">
                  <c:v>30000</c:v>
                </c:pt>
              </c:numCache>
            </c:numRef>
          </c:xVal>
          <c:yVal>
            <c:numRef>
              <c:f>'E.Budget Analysis (Correlation)'!$C$2:$C$3738</c:f>
              <c:numCache>
                <c:formatCode>"₹"\ #,##0.00</c:formatCode>
                <c:ptCount val="3737"/>
                <c:pt idx="0">
                  <c:v>107285004</c:v>
                </c:pt>
                <c:pt idx="1">
                  <c:v>162831698</c:v>
                </c:pt>
                <c:pt idx="2">
                  <c:v>70098138</c:v>
                </c:pt>
                <c:pt idx="3">
                  <c:v>15608545</c:v>
                </c:pt>
                <c:pt idx="4">
                  <c:v>102055</c:v>
                </c:pt>
                <c:pt idx="5">
                  <c:v>1200000</c:v>
                </c:pt>
                <c:pt idx="6">
                  <c:v>168368427</c:v>
                </c:pt>
                <c:pt idx="7">
                  <c:v>205343774</c:v>
                </c:pt>
                <c:pt idx="8">
                  <c:v>72660029</c:v>
                </c:pt>
                <c:pt idx="9">
                  <c:v>251188924</c:v>
                </c:pt>
                <c:pt idx="10">
                  <c:v>56876365</c:v>
                </c:pt>
                <c:pt idx="11">
                  <c:v>480314</c:v>
                </c:pt>
                <c:pt idx="12">
                  <c:v>179870271</c:v>
                </c:pt>
                <c:pt idx="13">
                  <c:v>242374454</c:v>
                </c:pt>
                <c:pt idx="14">
                  <c:v>13596911</c:v>
                </c:pt>
                <c:pt idx="15">
                  <c:v>222487711</c:v>
                </c:pt>
                <c:pt idx="16">
                  <c:v>23159305</c:v>
                </c:pt>
                <c:pt idx="17">
                  <c:v>179982968</c:v>
                </c:pt>
                <c:pt idx="18">
                  <c:v>165230261</c:v>
                </c:pt>
                <c:pt idx="19">
                  <c:v>143523463</c:v>
                </c:pt>
                <c:pt idx="20">
                  <c:v>215395021</c:v>
                </c:pt>
                <c:pt idx="21">
                  <c:v>196573705</c:v>
                </c:pt>
                <c:pt idx="22">
                  <c:v>176997107</c:v>
                </c:pt>
                <c:pt idx="23">
                  <c:v>149234747</c:v>
                </c:pt>
                <c:pt idx="24">
                  <c:v>195329763</c:v>
                </c:pt>
                <c:pt idx="25">
                  <c:v>257756197</c:v>
                </c:pt>
                <c:pt idx="26">
                  <c:v>119420252</c:v>
                </c:pt>
                <c:pt idx="27">
                  <c:v>54132596</c:v>
                </c:pt>
                <c:pt idx="28">
                  <c:v>198332128</c:v>
                </c:pt>
                <c:pt idx="29">
                  <c:v>21379315</c:v>
                </c:pt>
                <c:pt idx="30">
                  <c:v>80920948</c:v>
                </c:pt>
                <c:pt idx="31">
                  <c:v>669276</c:v>
                </c:pt>
                <c:pt idx="32">
                  <c:v>5518918</c:v>
                </c:pt>
                <c:pt idx="33">
                  <c:v>31743332</c:v>
                </c:pt>
                <c:pt idx="34">
                  <c:v>261437578</c:v>
                </c:pt>
                <c:pt idx="35">
                  <c:v>55673333</c:v>
                </c:pt>
                <c:pt idx="36">
                  <c:v>84037039</c:v>
                </c:pt>
                <c:pt idx="37">
                  <c:v>22751979</c:v>
                </c:pt>
                <c:pt idx="38">
                  <c:v>9628751</c:v>
                </c:pt>
                <c:pt idx="39">
                  <c:v>410388</c:v>
                </c:pt>
                <c:pt idx="40">
                  <c:v>82161969</c:v>
                </c:pt>
                <c:pt idx="41">
                  <c:v>32131830</c:v>
                </c:pt>
                <c:pt idx="42">
                  <c:v>34293771</c:v>
                </c:pt>
                <c:pt idx="43">
                  <c:v>24985612</c:v>
                </c:pt>
                <c:pt idx="44">
                  <c:v>24004159</c:v>
                </c:pt>
                <c:pt idx="45">
                  <c:v>11000000</c:v>
                </c:pt>
                <c:pt idx="46">
                  <c:v>130313314</c:v>
                </c:pt>
                <c:pt idx="47">
                  <c:v>45434443</c:v>
                </c:pt>
                <c:pt idx="48">
                  <c:v>17218080</c:v>
                </c:pt>
                <c:pt idx="49">
                  <c:v>80270227</c:v>
                </c:pt>
                <c:pt idx="50">
                  <c:v>60470220</c:v>
                </c:pt>
                <c:pt idx="51">
                  <c:v>27972410</c:v>
                </c:pt>
                <c:pt idx="52">
                  <c:v>109306210</c:v>
                </c:pt>
                <c:pt idx="53">
                  <c:v>24004159</c:v>
                </c:pt>
                <c:pt idx="54">
                  <c:v>100685880</c:v>
                </c:pt>
                <c:pt idx="55">
                  <c:v>66734992</c:v>
                </c:pt>
                <c:pt idx="56">
                  <c:v>8129455</c:v>
                </c:pt>
                <c:pt idx="57">
                  <c:v>205399422</c:v>
                </c:pt>
                <c:pt idx="58">
                  <c:v>44455658</c:v>
                </c:pt>
                <c:pt idx="59">
                  <c:v>46300000</c:v>
                </c:pt>
                <c:pt idx="60">
                  <c:v>47285499</c:v>
                </c:pt>
                <c:pt idx="61">
                  <c:v>21413502</c:v>
                </c:pt>
                <c:pt idx="62">
                  <c:v>64685359</c:v>
                </c:pt>
                <c:pt idx="63">
                  <c:v>125305545</c:v>
                </c:pt>
                <c:pt idx="64">
                  <c:v>124494</c:v>
                </c:pt>
                <c:pt idx="65">
                  <c:v>11227940</c:v>
                </c:pt>
                <c:pt idx="66">
                  <c:v>60652036</c:v>
                </c:pt>
                <c:pt idx="67">
                  <c:v>28399192</c:v>
                </c:pt>
                <c:pt idx="68">
                  <c:v>250863268</c:v>
                </c:pt>
                <c:pt idx="69">
                  <c:v>190418803</c:v>
                </c:pt>
                <c:pt idx="70">
                  <c:v>179020854</c:v>
                </c:pt>
                <c:pt idx="71">
                  <c:v>103812241</c:v>
                </c:pt>
                <c:pt idx="72">
                  <c:v>28045540</c:v>
                </c:pt>
                <c:pt idx="73">
                  <c:v>42660000</c:v>
                </c:pt>
                <c:pt idx="74">
                  <c:v>173005002</c:v>
                </c:pt>
                <c:pt idx="75">
                  <c:v>105263257</c:v>
                </c:pt>
                <c:pt idx="76">
                  <c:v>23222861</c:v>
                </c:pt>
                <c:pt idx="77">
                  <c:v>97360069</c:v>
                </c:pt>
                <c:pt idx="78">
                  <c:v>6768055</c:v>
                </c:pt>
                <c:pt idx="79">
                  <c:v>111760631</c:v>
                </c:pt>
                <c:pt idx="80">
                  <c:v>53955614</c:v>
                </c:pt>
                <c:pt idx="81">
                  <c:v>85570368</c:v>
                </c:pt>
                <c:pt idx="82">
                  <c:v>112692062</c:v>
                </c:pt>
                <c:pt idx="83">
                  <c:v>38536376</c:v>
                </c:pt>
                <c:pt idx="84">
                  <c:v>78656813</c:v>
                </c:pt>
                <c:pt idx="85">
                  <c:v>50016394</c:v>
                </c:pt>
                <c:pt idx="86">
                  <c:v>17300889</c:v>
                </c:pt>
                <c:pt idx="87">
                  <c:v>11100000</c:v>
                </c:pt>
                <c:pt idx="88">
                  <c:v>79817937</c:v>
                </c:pt>
                <c:pt idx="89">
                  <c:v>37899638</c:v>
                </c:pt>
                <c:pt idx="90">
                  <c:v>14375181</c:v>
                </c:pt>
                <c:pt idx="91">
                  <c:v>3293258</c:v>
                </c:pt>
                <c:pt idx="92">
                  <c:v>74329966</c:v>
                </c:pt>
                <c:pt idx="93">
                  <c:v>760505847</c:v>
                </c:pt>
                <c:pt idx="94">
                  <c:v>16295774</c:v>
                </c:pt>
                <c:pt idx="95">
                  <c:v>70224196</c:v>
                </c:pt>
                <c:pt idx="96">
                  <c:v>93771072</c:v>
                </c:pt>
                <c:pt idx="97">
                  <c:v>161087183</c:v>
                </c:pt>
                <c:pt idx="98">
                  <c:v>180191634</c:v>
                </c:pt>
                <c:pt idx="99">
                  <c:v>190871240</c:v>
                </c:pt>
                <c:pt idx="100">
                  <c:v>190871240</c:v>
                </c:pt>
                <c:pt idx="101">
                  <c:v>36985501</c:v>
                </c:pt>
                <c:pt idx="102">
                  <c:v>68642452</c:v>
                </c:pt>
                <c:pt idx="103">
                  <c:v>47592825</c:v>
                </c:pt>
                <c:pt idx="104">
                  <c:v>30157016</c:v>
                </c:pt>
                <c:pt idx="105">
                  <c:v>33105600</c:v>
                </c:pt>
                <c:pt idx="106">
                  <c:v>33423521</c:v>
                </c:pt>
                <c:pt idx="107">
                  <c:v>56932305</c:v>
                </c:pt>
                <c:pt idx="108">
                  <c:v>128486</c:v>
                </c:pt>
                <c:pt idx="109">
                  <c:v>23360779</c:v>
                </c:pt>
                <c:pt idx="110">
                  <c:v>183875760</c:v>
                </c:pt>
                <c:pt idx="111">
                  <c:v>17100000</c:v>
                </c:pt>
                <c:pt idx="112">
                  <c:v>34014398</c:v>
                </c:pt>
                <c:pt idx="113">
                  <c:v>34014398</c:v>
                </c:pt>
                <c:pt idx="114">
                  <c:v>32055248</c:v>
                </c:pt>
                <c:pt idx="115">
                  <c:v>186830669</c:v>
                </c:pt>
                <c:pt idx="116">
                  <c:v>209019489</c:v>
                </c:pt>
                <c:pt idx="117">
                  <c:v>116643346</c:v>
                </c:pt>
                <c:pt idx="118">
                  <c:v>54910560</c:v>
                </c:pt>
                <c:pt idx="119">
                  <c:v>26082914</c:v>
                </c:pt>
                <c:pt idx="120">
                  <c:v>41609593</c:v>
                </c:pt>
                <c:pt idx="121">
                  <c:v>18472363</c:v>
                </c:pt>
                <c:pt idx="122">
                  <c:v>46815748</c:v>
                </c:pt>
                <c:pt idx="123">
                  <c:v>30199105</c:v>
                </c:pt>
                <c:pt idx="124">
                  <c:v>121248145</c:v>
                </c:pt>
                <c:pt idx="125">
                  <c:v>65007045</c:v>
                </c:pt>
                <c:pt idx="126">
                  <c:v>101160529</c:v>
                </c:pt>
                <c:pt idx="127">
                  <c:v>65007045</c:v>
                </c:pt>
                <c:pt idx="128">
                  <c:v>269061</c:v>
                </c:pt>
                <c:pt idx="129">
                  <c:v>99462</c:v>
                </c:pt>
                <c:pt idx="130">
                  <c:v>155111815</c:v>
                </c:pt>
                <c:pt idx="131">
                  <c:v>38297305</c:v>
                </c:pt>
                <c:pt idx="132">
                  <c:v>47952020</c:v>
                </c:pt>
                <c:pt idx="133">
                  <c:v>313837577</c:v>
                </c:pt>
                <c:pt idx="134">
                  <c:v>652177271</c:v>
                </c:pt>
                <c:pt idx="135">
                  <c:v>340478898</c:v>
                </c:pt>
                <c:pt idx="136">
                  <c:v>105219735</c:v>
                </c:pt>
                <c:pt idx="137">
                  <c:v>72413</c:v>
                </c:pt>
                <c:pt idx="138">
                  <c:v>23219748</c:v>
                </c:pt>
                <c:pt idx="139">
                  <c:v>305070</c:v>
                </c:pt>
                <c:pt idx="140">
                  <c:v>8600000</c:v>
                </c:pt>
                <c:pt idx="141">
                  <c:v>13082288</c:v>
                </c:pt>
                <c:pt idx="142">
                  <c:v>93926386</c:v>
                </c:pt>
                <c:pt idx="143">
                  <c:v>47396698</c:v>
                </c:pt>
                <c:pt idx="144">
                  <c:v>49875589</c:v>
                </c:pt>
                <c:pt idx="145">
                  <c:v>626809</c:v>
                </c:pt>
                <c:pt idx="146">
                  <c:v>127437</c:v>
                </c:pt>
                <c:pt idx="147">
                  <c:v>454255</c:v>
                </c:pt>
                <c:pt idx="148">
                  <c:v>36874745</c:v>
                </c:pt>
                <c:pt idx="149">
                  <c:v>218051260</c:v>
                </c:pt>
                <c:pt idx="150">
                  <c:v>124051759</c:v>
                </c:pt>
                <c:pt idx="151">
                  <c:v>165500000</c:v>
                </c:pt>
                <c:pt idx="152">
                  <c:v>218051260</c:v>
                </c:pt>
                <c:pt idx="153">
                  <c:v>11041228</c:v>
                </c:pt>
                <c:pt idx="154">
                  <c:v>218051260</c:v>
                </c:pt>
                <c:pt idx="155">
                  <c:v>134218018</c:v>
                </c:pt>
                <c:pt idx="156">
                  <c:v>54228104</c:v>
                </c:pt>
                <c:pt idx="157">
                  <c:v>72455275</c:v>
                </c:pt>
                <c:pt idx="158">
                  <c:v>21413105</c:v>
                </c:pt>
                <c:pt idx="159">
                  <c:v>208543795</c:v>
                </c:pt>
                <c:pt idx="160">
                  <c:v>17593391</c:v>
                </c:pt>
                <c:pt idx="161">
                  <c:v>92001027</c:v>
                </c:pt>
                <c:pt idx="162">
                  <c:v>10037390</c:v>
                </c:pt>
                <c:pt idx="163">
                  <c:v>60655503</c:v>
                </c:pt>
                <c:pt idx="164">
                  <c:v>182618434</c:v>
                </c:pt>
                <c:pt idx="165">
                  <c:v>155181732</c:v>
                </c:pt>
                <c:pt idx="166">
                  <c:v>241688385</c:v>
                </c:pt>
                <c:pt idx="167">
                  <c:v>172620724</c:v>
                </c:pt>
                <c:pt idx="168">
                  <c:v>94822707</c:v>
                </c:pt>
                <c:pt idx="169">
                  <c:v>32885565</c:v>
                </c:pt>
                <c:pt idx="170">
                  <c:v>68473360</c:v>
                </c:pt>
                <c:pt idx="171">
                  <c:v>21009180</c:v>
                </c:pt>
                <c:pt idx="172">
                  <c:v>50859889</c:v>
                </c:pt>
                <c:pt idx="173">
                  <c:v>7000000</c:v>
                </c:pt>
                <c:pt idx="174">
                  <c:v>51533608</c:v>
                </c:pt>
                <c:pt idx="175">
                  <c:v>70011073</c:v>
                </c:pt>
                <c:pt idx="176">
                  <c:v>623374</c:v>
                </c:pt>
                <c:pt idx="177">
                  <c:v>141614023</c:v>
                </c:pt>
                <c:pt idx="178">
                  <c:v>63143812</c:v>
                </c:pt>
                <c:pt idx="179">
                  <c:v>131564731</c:v>
                </c:pt>
                <c:pt idx="180">
                  <c:v>75030163</c:v>
                </c:pt>
                <c:pt idx="181">
                  <c:v>39177541</c:v>
                </c:pt>
                <c:pt idx="182">
                  <c:v>241407328</c:v>
                </c:pt>
                <c:pt idx="183">
                  <c:v>101702060</c:v>
                </c:pt>
                <c:pt idx="184">
                  <c:v>67128202</c:v>
                </c:pt>
                <c:pt idx="185">
                  <c:v>50628009</c:v>
                </c:pt>
                <c:pt idx="186">
                  <c:v>77564037</c:v>
                </c:pt>
                <c:pt idx="187">
                  <c:v>93417865</c:v>
                </c:pt>
                <c:pt idx="188">
                  <c:v>11631245</c:v>
                </c:pt>
                <c:pt idx="189">
                  <c:v>15681020</c:v>
                </c:pt>
                <c:pt idx="190">
                  <c:v>69102910</c:v>
                </c:pt>
                <c:pt idx="191">
                  <c:v>652526</c:v>
                </c:pt>
                <c:pt idx="192">
                  <c:v>309404152</c:v>
                </c:pt>
                <c:pt idx="193">
                  <c:v>423032628</c:v>
                </c:pt>
                <c:pt idx="194">
                  <c:v>241063875</c:v>
                </c:pt>
                <c:pt idx="195">
                  <c:v>262030663</c:v>
                </c:pt>
                <c:pt idx="196">
                  <c:v>317011114</c:v>
                </c:pt>
                <c:pt idx="197">
                  <c:v>46978995</c:v>
                </c:pt>
                <c:pt idx="198">
                  <c:v>206360018</c:v>
                </c:pt>
                <c:pt idx="199">
                  <c:v>181015141</c:v>
                </c:pt>
                <c:pt idx="200">
                  <c:v>83640426</c:v>
                </c:pt>
                <c:pt idx="201">
                  <c:v>31141074</c:v>
                </c:pt>
                <c:pt idx="202">
                  <c:v>305388685</c:v>
                </c:pt>
                <c:pt idx="203">
                  <c:v>163192114</c:v>
                </c:pt>
                <c:pt idx="204">
                  <c:v>184031112</c:v>
                </c:pt>
                <c:pt idx="205">
                  <c:v>17176900</c:v>
                </c:pt>
                <c:pt idx="206">
                  <c:v>65653758</c:v>
                </c:pt>
                <c:pt idx="207">
                  <c:v>27356090</c:v>
                </c:pt>
                <c:pt idx="208">
                  <c:v>18821279</c:v>
                </c:pt>
                <c:pt idx="209">
                  <c:v>51317350</c:v>
                </c:pt>
                <c:pt idx="210">
                  <c:v>25040293</c:v>
                </c:pt>
                <c:pt idx="211">
                  <c:v>197171806</c:v>
                </c:pt>
                <c:pt idx="212">
                  <c:v>6448817</c:v>
                </c:pt>
                <c:pt idx="213">
                  <c:v>26400000</c:v>
                </c:pt>
                <c:pt idx="214">
                  <c:v>6000000</c:v>
                </c:pt>
                <c:pt idx="215">
                  <c:v>5900000</c:v>
                </c:pt>
                <c:pt idx="216">
                  <c:v>163192114</c:v>
                </c:pt>
                <c:pt idx="217">
                  <c:v>1550000</c:v>
                </c:pt>
                <c:pt idx="218">
                  <c:v>75754670</c:v>
                </c:pt>
                <c:pt idx="219">
                  <c:v>52397389</c:v>
                </c:pt>
                <c:pt idx="220">
                  <c:v>102176165</c:v>
                </c:pt>
                <c:pt idx="221">
                  <c:v>373377893</c:v>
                </c:pt>
                <c:pt idx="222">
                  <c:v>90755643</c:v>
                </c:pt>
                <c:pt idx="223">
                  <c:v>403706375</c:v>
                </c:pt>
                <c:pt idx="224">
                  <c:v>658672302</c:v>
                </c:pt>
                <c:pt idx="225">
                  <c:v>291021565</c:v>
                </c:pt>
                <c:pt idx="226">
                  <c:v>202853933</c:v>
                </c:pt>
                <c:pt idx="227">
                  <c:v>380262555</c:v>
                </c:pt>
                <c:pt idx="228">
                  <c:v>310675583</c:v>
                </c:pt>
                <c:pt idx="229">
                  <c:v>460935665</c:v>
                </c:pt>
                <c:pt idx="230">
                  <c:v>66462600</c:v>
                </c:pt>
                <c:pt idx="231">
                  <c:v>434949459</c:v>
                </c:pt>
                <c:pt idx="232">
                  <c:v>290158751</c:v>
                </c:pt>
                <c:pt idx="233">
                  <c:v>12801190</c:v>
                </c:pt>
                <c:pt idx="234">
                  <c:v>623279547</c:v>
                </c:pt>
                <c:pt idx="235">
                  <c:v>869325</c:v>
                </c:pt>
                <c:pt idx="236">
                  <c:v>234360014</c:v>
                </c:pt>
                <c:pt idx="237">
                  <c:v>233914986</c:v>
                </c:pt>
                <c:pt idx="238">
                  <c:v>179883016</c:v>
                </c:pt>
                <c:pt idx="239">
                  <c:v>214948780</c:v>
                </c:pt>
                <c:pt idx="240">
                  <c:v>43060566</c:v>
                </c:pt>
                <c:pt idx="241">
                  <c:v>62318875</c:v>
                </c:pt>
                <c:pt idx="242">
                  <c:v>45802315</c:v>
                </c:pt>
                <c:pt idx="243">
                  <c:v>35927406</c:v>
                </c:pt>
                <c:pt idx="244">
                  <c:v>9353573</c:v>
                </c:pt>
                <c:pt idx="245">
                  <c:v>5974653</c:v>
                </c:pt>
                <c:pt idx="246">
                  <c:v>70360285</c:v>
                </c:pt>
                <c:pt idx="247">
                  <c:v>12610552</c:v>
                </c:pt>
                <c:pt idx="248">
                  <c:v>202007640</c:v>
                </c:pt>
                <c:pt idx="249">
                  <c:v>131144183</c:v>
                </c:pt>
                <c:pt idx="250">
                  <c:v>90341670</c:v>
                </c:pt>
                <c:pt idx="251">
                  <c:v>4535117</c:v>
                </c:pt>
                <c:pt idx="252">
                  <c:v>13838130</c:v>
                </c:pt>
                <c:pt idx="253">
                  <c:v>5932060</c:v>
                </c:pt>
                <c:pt idx="254">
                  <c:v>32694788</c:v>
                </c:pt>
                <c:pt idx="255">
                  <c:v>84961</c:v>
                </c:pt>
                <c:pt idx="256">
                  <c:v>1000000</c:v>
                </c:pt>
                <c:pt idx="257">
                  <c:v>28031250</c:v>
                </c:pt>
                <c:pt idx="258">
                  <c:v>60128566</c:v>
                </c:pt>
                <c:pt idx="259">
                  <c:v>11146409</c:v>
                </c:pt>
                <c:pt idx="260">
                  <c:v>80034302</c:v>
                </c:pt>
                <c:pt idx="261">
                  <c:v>202351611</c:v>
                </c:pt>
                <c:pt idx="262">
                  <c:v>1891821</c:v>
                </c:pt>
                <c:pt idx="263">
                  <c:v>21426805</c:v>
                </c:pt>
                <c:pt idx="264">
                  <c:v>65557989</c:v>
                </c:pt>
                <c:pt idx="265">
                  <c:v>31526393</c:v>
                </c:pt>
                <c:pt idx="266">
                  <c:v>89021735</c:v>
                </c:pt>
                <c:pt idx="267">
                  <c:v>81022333</c:v>
                </c:pt>
                <c:pt idx="268">
                  <c:v>66002193</c:v>
                </c:pt>
                <c:pt idx="269">
                  <c:v>37760080</c:v>
                </c:pt>
                <c:pt idx="270">
                  <c:v>75668868</c:v>
                </c:pt>
                <c:pt idx="271">
                  <c:v>336530303</c:v>
                </c:pt>
                <c:pt idx="272">
                  <c:v>20315324</c:v>
                </c:pt>
                <c:pt idx="273">
                  <c:v>56083966</c:v>
                </c:pt>
                <c:pt idx="274">
                  <c:v>27053815</c:v>
                </c:pt>
                <c:pt idx="275">
                  <c:v>336530303</c:v>
                </c:pt>
                <c:pt idx="276">
                  <c:v>108200000</c:v>
                </c:pt>
                <c:pt idx="277">
                  <c:v>35799026</c:v>
                </c:pt>
                <c:pt idx="278">
                  <c:v>61355436</c:v>
                </c:pt>
                <c:pt idx="279">
                  <c:v>26616999</c:v>
                </c:pt>
                <c:pt idx="280">
                  <c:v>35799026</c:v>
                </c:pt>
                <c:pt idx="281">
                  <c:v>37600435</c:v>
                </c:pt>
                <c:pt idx="282">
                  <c:v>73058679</c:v>
                </c:pt>
                <c:pt idx="283">
                  <c:v>458991599</c:v>
                </c:pt>
                <c:pt idx="284">
                  <c:v>330249062</c:v>
                </c:pt>
                <c:pt idx="285">
                  <c:v>200069408</c:v>
                </c:pt>
                <c:pt idx="286">
                  <c:v>422783777</c:v>
                </c:pt>
                <c:pt idx="287">
                  <c:v>407197282</c:v>
                </c:pt>
                <c:pt idx="288">
                  <c:v>408992272</c:v>
                </c:pt>
                <c:pt idx="289">
                  <c:v>402076689</c:v>
                </c:pt>
                <c:pt idx="290">
                  <c:v>245428137</c:v>
                </c:pt>
                <c:pt idx="291">
                  <c:v>172051787</c:v>
                </c:pt>
                <c:pt idx="292">
                  <c:v>116593191</c:v>
                </c:pt>
                <c:pt idx="293">
                  <c:v>125320003</c:v>
                </c:pt>
                <c:pt idx="294">
                  <c:v>228756232</c:v>
                </c:pt>
                <c:pt idx="295">
                  <c:v>101785482</c:v>
                </c:pt>
                <c:pt idx="296">
                  <c:v>352358779</c:v>
                </c:pt>
                <c:pt idx="297">
                  <c:v>166112167</c:v>
                </c:pt>
                <c:pt idx="298">
                  <c:v>47375327</c:v>
                </c:pt>
                <c:pt idx="299">
                  <c:v>154985087</c:v>
                </c:pt>
                <c:pt idx="300">
                  <c:v>318298180</c:v>
                </c:pt>
                <c:pt idx="301">
                  <c:v>100189501</c:v>
                </c:pt>
                <c:pt idx="302">
                  <c:v>312057433</c:v>
                </c:pt>
                <c:pt idx="303">
                  <c:v>259746958</c:v>
                </c:pt>
                <c:pt idx="304">
                  <c:v>102315545</c:v>
                </c:pt>
                <c:pt idx="305">
                  <c:v>333130696</c:v>
                </c:pt>
                <c:pt idx="306">
                  <c:v>146405371</c:v>
                </c:pt>
                <c:pt idx="307">
                  <c:v>89732035</c:v>
                </c:pt>
                <c:pt idx="308">
                  <c:v>318759914</c:v>
                </c:pt>
                <c:pt idx="309">
                  <c:v>257704099</c:v>
                </c:pt>
                <c:pt idx="310">
                  <c:v>176636816</c:v>
                </c:pt>
                <c:pt idx="311">
                  <c:v>134518390</c:v>
                </c:pt>
                <c:pt idx="312">
                  <c:v>60522097</c:v>
                </c:pt>
                <c:pt idx="313">
                  <c:v>56114221</c:v>
                </c:pt>
                <c:pt idx="314">
                  <c:v>63540020</c:v>
                </c:pt>
                <c:pt idx="315">
                  <c:v>56684819</c:v>
                </c:pt>
                <c:pt idx="316">
                  <c:v>21471685</c:v>
                </c:pt>
                <c:pt idx="317">
                  <c:v>19480739</c:v>
                </c:pt>
                <c:pt idx="318">
                  <c:v>306124059</c:v>
                </c:pt>
                <c:pt idx="319">
                  <c:v>229074524</c:v>
                </c:pt>
                <c:pt idx="320">
                  <c:v>157299717</c:v>
                </c:pt>
                <c:pt idx="321">
                  <c:v>27400000</c:v>
                </c:pt>
                <c:pt idx="322">
                  <c:v>11576087</c:v>
                </c:pt>
                <c:pt idx="323">
                  <c:v>76400000</c:v>
                </c:pt>
                <c:pt idx="324">
                  <c:v>85200000</c:v>
                </c:pt>
                <c:pt idx="325">
                  <c:v>172051787</c:v>
                </c:pt>
                <c:pt idx="326">
                  <c:v>78900000</c:v>
                </c:pt>
                <c:pt idx="327">
                  <c:v>25000000</c:v>
                </c:pt>
                <c:pt idx="328">
                  <c:v>65173160</c:v>
                </c:pt>
                <c:pt idx="329">
                  <c:v>474544677</c:v>
                </c:pt>
                <c:pt idx="330">
                  <c:v>130468626</c:v>
                </c:pt>
                <c:pt idx="331">
                  <c:v>88246220</c:v>
                </c:pt>
                <c:pt idx="332">
                  <c:v>150167630</c:v>
                </c:pt>
                <c:pt idx="333">
                  <c:v>292568851</c:v>
                </c:pt>
                <c:pt idx="334">
                  <c:v>153629485</c:v>
                </c:pt>
                <c:pt idx="335">
                  <c:v>201573391</c:v>
                </c:pt>
                <c:pt idx="336">
                  <c:v>31704416</c:v>
                </c:pt>
                <c:pt idx="337">
                  <c:v>122512052</c:v>
                </c:pt>
                <c:pt idx="338">
                  <c:v>186739919</c:v>
                </c:pt>
                <c:pt idx="339">
                  <c:v>131920333</c:v>
                </c:pt>
                <c:pt idx="340">
                  <c:v>57637485</c:v>
                </c:pt>
                <c:pt idx="341">
                  <c:v>132550960</c:v>
                </c:pt>
                <c:pt idx="342">
                  <c:v>180011740</c:v>
                </c:pt>
                <c:pt idx="343">
                  <c:v>181166115</c:v>
                </c:pt>
                <c:pt idx="344">
                  <c:v>31111260</c:v>
                </c:pt>
                <c:pt idx="345">
                  <c:v>80170146</c:v>
                </c:pt>
                <c:pt idx="346">
                  <c:v>70117571</c:v>
                </c:pt>
                <c:pt idx="347">
                  <c:v>43119879</c:v>
                </c:pt>
                <c:pt idx="348">
                  <c:v>55092830</c:v>
                </c:pt>
                <c:pt idx="349">
                  <c:v>25407250</c:v>
                </c:pt>
                <c:pt idx="350">
                  <c:v>22531698</c:v>
                </c:pt>
                <c:pt idx="351">
                  <c:v>52000688</c:v>
                </c:pt>
                <c:pt idx="352">
                  <c:v>25335935</c:v>
                </c:pt>
                <c:pt idx="353">
                  <c:v>34912982</c:v>
                </c:pt>
                <c:pt idx="354">
                  <c:v>62700000</c:v>
                </c:pt>
                <c:pt idx="355">
                  <c:v>55210049</c:v>
                </c:pt>
                <c:pt idx="356">
                  <c:v>74888996</c:v>
                </c:pt>
                <c:pt idx="357">
                  <c:v>14291570</c:v>
                </c:pt>
                <c:pt idx="358">
                  <c:v>46800000</c:v>
                </c:pt>
                <c:pt idx="359">
                  <c:v>36200000</c:v>
                </c:pt>
                <c:pt idx="360">
                  <c:v>180011740</c:v>
                </c:pt>
                <c:pt idx="361">
                  <c:v>9003011</c:v>
                </c:pt>
                <c:pt idx="362">
                  <c:v>200074175</c:v>
                </c:pt>
                <c:pt idx="363">
                  <c:v>304360277</c:v>
                </c:pt>
                <c:pt idx="364">
                  <c:v>195000874</c:v>
                </c:pt>
                <c:pt idx="365">
                  <c:v>133382309</c:v>
                </c:pt>
                <c:pt idx="366">
                  <c:v>160201106</c:v>
                </c:pt>
                <c:pt idx="367">
                  <c:v>209364921</c:v>
                </c:pt>
                <c:pt idx="368">
                  <c:v>126930660</c:v>
                </c:pt>
                <c:pt idx="369">
                  <c:v>113165635</c:v>
                </c:pt>
                <c:pt idx="370">
                  <c:v>215397307</c:v>
                </c:pt>
                <c:pt idx="371">
                  <c:v>67155742</c:v>
                </c:pt>
                <c:pt idx="372">
                  <c:v>125332007</c:v>
                </c:pt>
                <c:pt idx="373">
                  <c:v>134520804</c:v>
                </c:pt>
                <c:pt idx="374">
                  <c:v>167007184</c:v>
                </c:pt>
                <c:pt idx="375">
                  <c:v>85017401</c:v>
                </c:pt>
                <c:pt idx="376">
                  <c:v>39292022</c:v>
                </c:pt>
                <c:pt idx="377">
                  <c:v>100012500</c:v>
                </c:pt>
                <c:pt idx="378">
                  <c:v>102981571</c:v>
                </c:pt>
                <c:pt idx="379">
                  <c:v>180965237</c:v>
                </c:pt>
                <c:pt idx="380">
                  <c:v>134006721</c:v>
                </c:pt>
                <c:pt idx="381">
                  <c:v>141204016</c:v>
                </c:pt>
                <c:pt idx="382">
                  <c:v>90454043</c:v>
                </c:pt>
                <c:pt idx="383">
                  <c:v>84049211</c:v>
                </c:pt>
                <c:pt idx="384">
                  <c:v>106635996</c:v>
                </c:pt>
                <c:pt idx="385">
                  <c:v>68750000</c:v>
                </c:pt>
                <c:pt idx="386">
                  <c:v>38590500</c:v>
                </c:pt>
                <c:pt idx="387">
                  <c:v>34667015</c:v>
                </c:pt>
                <c:pt idx="388">
                  <c:v>51185897</c:v>
                </c:pt>
                <c:pt idx="389">
                  <c:v>4835968</c:v>
                </c:pt>
                <c:pt idx="390">
                  <c:v>55500000</c:v>
                </c:pt>
                <c:pt idx="391">
                  <c:v>122012643</c:v>
                </c:pt>
                <c:pt idx="392">
                  <c:v>50300000</c:v>
                </c:pt>
                <c:pt idx="393">
                  <c:v>62300000</c:v>
                </c:pt>
                <c:pt idx="394">
                  <c:v>67900000</c:v>
                </c:pt>
                <c:pt idx="395">
                  <c:v>46700000</c:v>
                </c:pt>
                <c:pt idx="396">
                  <c:v>167007184</c:v>
                </c:pt>
                <c:pt idx="397">
                  <c:v>43100000</c:v>
                </c:pt>
                <c:pt idx="398">
                  <c:v>63600000</c:v>
                </c:pt>
                <c:pt idx="399">
                  <c:v>22800000</c:v>
                </c:pt>
                <c:pt idx="400">
                  <c:v>43800000</c:v>
                </c:pt>
                <c:pt idx="401">
                  <c:v>35400000</c:v>
                </c:pt>
                <c:pt idx="402">
                  <c:v>21000000</c:v>
                </c:pt>
                <c:pt idx="403">
                  <c:v>304360277</c:v>
                </c:pt>
                <c:pt idx="404">
                  <c:v>51100000</c:v>
                </c:pt>
                <c:pt idx="405">
                  <c:v>24800000</c:v>
                </c:pt>
                <c:pt idx="406">
                  <c:v>16067035</c:v>
                </c:pt>
                <c:pt idx="407">
                  <c:v>53715611</c:v>
                </c:pt>
                <c:pt idx="408">
                  <c:v>150415432</c:v>
                </c:pt>
                <c:pt idx="409">
                  <c:v>89289910</c:v>
                </c:pt>
                <c:pt idx="410">
                  <c:v>45356386</c:v>
                </c:pt>
                <c:pt idx="411">
                  <c:v>67286731</c:v>
                </c:pt>
                <c:pt idx="412">
                  <c:v>8000000</c:v>
                </c:pt>
                <c:pt idx="413">
                  <c:v>51053787</c:v>
                </c:pt>
                <c:pt idx="414">
                  <c:v>107225164</c:v>
                </c:pt>
                <c:pt idx="415">
                  <c:v>148337537</c:v>
                </c:pt>
                <c:pt idx="416">
                  <c:v>336029560</c:v>
                </c:pt>
                <c:pt idx="417">
                  <c:v>19548064</c:v>
                </c:pt>
                <c:pt idx="418">
                  <c:v>78747585</c:v>
                </c:pt>
                <c:pt idx="419">
                  <c:v>439162</c:v>
                </c:pt>
                <c:pt idx="420">
                  <c:v>63260</c:v>
                </c:pt>
                <c:pt idx="421">
                  <c:v>537580</c:v>
                </c:pt>
                <c:pt idx="422">
                  <c:v>476270</c:v>
                </c:pt>
                <c:pt idx="423">
                  <c:v>123777</c:v>
                </c:pt>
                <c:pt idx="424">
                  <c:v>10137232</c:v>
                </c:pt>
                <c:pt idx="425">
                  <c:v>6594136</c:v>
                </c:pt>
                <c:pt idx="426">
                  <c:v>2126511</c:v>
                </c:pt>
                <c:pt idx="427">
                  <c:v>10161099</c:v>
                </c:pt>
                <c:pt idx="428">
                  <c:v>56505065</c:v>
                </c:pt>
                <c:pt idx="429">
                  <c:v>533316061</c:v>
                </c:pt>
                <c:pt idx="430">
                  <c:v>20389967</c:v>
                </c:pt>
                <c:pt idx="431">
                  <c:v>26903709</c:v>
                </c:pt>
                <c:pt idx="432">
                  <c:v>11806119</c:v>
                </c:pt>
                <c:pt idx="433">
                  <c:v>125069696</c:v>
                </c:pt>
                <c:pt idx="434">
                  <c:v>110416702</c:v>
                </c:pt>
                <c:pt idx="435">
                  <c:v>100018837</c:v>
                </c:pt>
                <c:pt idx="436">
                  <c:v>19118247</c:v>
                </c:pt>
                <c:pt idx="437">
                  <c:v>90835030</c:v>
                </c:pt>
                <c:pt idx="438">
                  <c:v>48043505</c:v>
                </c:pt>
                <c:pt idx="439">
                  <c:v>38230435</c:v>
                </c:pt>
                <c:pt idx="440">
                  <c:v>32774834</c:v>
                </c:pt>
                <c:pt idx="441">
                  <c:v>26906039</c:v>
                </c:pt>
                <c:pt idx="442">
                  <c:v>20566327</c:v>
                </c:pt>
                <c:pt idx="443">
                  <c:v>16033556</c:v>
                </c:pt>
                <c:pt idx="444">
                  <c:v>32333860</c:v>
                </c:pt>
                <c:pt idx="445">
                  <c:v>11546543</c:v>
                </c:pt>
                <c:pt idx="446">
                  <c:v>119219978</c:v>
                </c:pt>
                <c:pt idx="447">
                  <c:v>78009155</c:v>
                </c:pt>
                <c:pt idx="448">
                  <c:v>213079163</c:v>
                </c:pt>
                <c:pt idx="449">
                  <c:v>48472213</c:v>
                </c:pt>
                <c:pt idx="450">
                  <c:v>191616238</c:v>
                </c:pt>
                <c:pt idx="451">
                  <c:v>126088877</c:v>
                </c:pt>
                <c:pt idx="452">
                  <c:v>138447667</c:v>
                </c:pt>
                <c:pt idx="453">
                  <c:v>159578352</c:v>
                </c:pt>
                <c:pt idx="454">
                  <c:v>1260917</c:v>
                </c:pt>
                <c:pt idx="455">
                  <c:v>21176322</c:v>
                </c:pt>
                <c:pt idx="456">
                  <c:v>71038190</c:v>
                </c:pt>
                <c:pt idx="457">
                  <c:v>44867349</c:v>
                </c:pt>
                <c:pt idx="458">
                  <c:v>34507079</c:v>
                </c:pt>
                <c:pt idx="459">
                  <c:v>117559438</c:v>
                </c:pt>
                <c:pt idx="460">
                  <c:v>37911876</c:v>
                </c:pt>
                <c:pt idx="461">
                  <c:v>37053924</c:v>
                </c:pt>
                <c:pt idx="462">
                  <c:v>28751715</c:v>
                </c:pt>
                <c:pt idx="463">
                  <c:v>20819129</c:v>
                </c:pt>
                <c:pt idx="464">
                  <c:v>91457688</c:v>
                </c:pt>
                <c:pt idx="465">
                  <c:v>87341380</c:v>
                </c:pt>
                <c:pt idx="466">
                  <c:v>8326035</c:v>
                </c:pt>
                <c:pt idx="467">
                  <c:v>8104069</c:v>
                </c:pt>
                <c:pt idx="468">
                  <c:v>234760500</c:v>
                </c:pt>
                <c:pt idx="469">
                  <c:v>27979400</c:v>
                </c:pt>
                <c:pt idx="470">
                  <c:v>29392418</c:v>
                </c:pt>
                <c:pt idx="471">
                  <c:v>117190</c:v>
                </c:pt>
                <c:pt idx="472">
                  <c:v>10017041</c:v>
                </c:pt>
                <c:pt idx="473">
                  <c:v>28328132</c:v>
                </c:pt>
                <c:pt idx="474">
                  <c:v>35324232</c:v>
                </c:pt>
                <c:pt idx="475">
                  <c:v>75573300</c:v>
                </c:pt>
                <c:pt idx="476">
                  <c:v>20400913</c:v>
                </c:pt>
                <c:pt idx="477">
                  <c:v>51758599</c:v>
                </c:pt>
                <c:pt idx="478">
                  <c:v>5654777</c:v>
                </c:pt>
                <c:pt idx="479">
                  <c:v>65807024</c:v>
                </c:pt>
                <c:pt idx="480">
                  <c:v>81525</c:v>
                </c:pt>
                <c:pt idx="481">
                  <c:v>33357476</c:v>
                </c:pt>
                <c:pt idx="482">
                  <c:v>17104669</c:v>
                </c:pt>
                <c:pt idx="483">
                  <c:v>119938730</c:v>
                </c:pt>
                <c:pt idx="484">
                  <c:v>1183354</c:v>
                </c:pt>
                <c:pt idx="485">
                  <c:v>54200000</c:v>
                </c:pt>
                <c:pt idx="486">
                  <c:v>103738726</c:v>
                </c:pt>
                <c:pt idx="487">
                  <c:v>106807667</c:v>
                </c:pt>
                <c:pt idx="488">
                  <c:v>134141530</c:v>
                </c:pt>
                <c:pt idx="489">
                  <c:v>186336103</c:v>
                </c:pt>
                <c:pt idx="490">
                  <c:v>26404753</c:v>
                </c:pt>
                <c:pt idx="491">
                  <c:v>28014536</c:v>
                </c:pt>
                <c:pt idx="492">
                  <c:v>98780042</c:v>
                </c:pt>
                <c:pt idx="493">
                  <c:v>140080850</c:v>
                </c:pt>
                <c:pt idx="494">
                  <c:v>138396624</c:v>
                </c:pt>
                <c:pt idx="495">
                  <c:v>226138454</c:v>
                </c:pt>
                <c:pt idx="496">
                  <c:v>53215979</c:v>
                </c:pt>
                <c:pt idx="497">
                  <c:v>30013346</c:v>
                </c:pt>
                <c:pt idx="498">
                  <c:v>15738632</c:v>
                </c:pt>
                <c:pt idx="499">
                  <c:v>90356857</c:v>
                </c:pt>
                <c:pt idx="500">
                  <c:v>63408614</c:v>
                </c:pt>
                <c:pt idx="501">
                  <c:v>42610000</c:v>
                </c:pt>
                <c:pt idx="502">
                  <c:v>68208190</c:v>
                </c:pt>
                <c:pt idx="503">
                  <c:v>38413606</c:v>
                </c:pt>
                <c:pt idx="504">
                  <c:v>5204007</c:v>
                </c:pt>
                <c:pt idx="505">
                  <c:v>41067398</c:v>
                </c:pt>
                <c:pt idx="506">
                  <c:v>20218</c:v>
                </c:pt>
                <c:pt idx="507">
                  <c:v>153665036</c:v>
                </c:pt>
                <c:pt idx="508">
                  <c:v>13801755</c:v>
                </c:pt>
                <c:pt idx="509">
                  <c:v>7268659</c:v>
                </c:pt>
                <c:pt idx="510">
                  <c:v>25482931</c:v>
                </c:pt>
                <c:pt idx="511">
                  <c:v>27052167</c:v>
                </c:pt>
                <c:pt idx="512">
                  <c:v>2275557</c:v>
                </c:pt>
                <c:pt idx="513">
                  <c:v>20257000</c:v>
                </c:pt>
                <c:pt idx="514">
                  <c:v>117224271</c:v>
                </c:pt>
                <c:pt idx="515">
                  <c:v>226792</c:v>
                </c:pt>
                <c:pt idx="516">
                  <c:v>113006880</c:v>
                </c:pt>
                <c:pt idx="517">
                  <c:v>33000000</c:v>
                </c:pt>
                <c:pt idx="518">
                  <c:v>27445</c:v>
                </c:pt>
                <c:pt idx="519">
                  <c:v>22723</c:v>
                </c:pt>
                <c:pt idx="520">
                  <c:v>24268828</c:v>
                </c:pt>
                <c:pt idx="521">
                  <c:v>11784000</c:v>
                </c:pt>
                <c:pt idx="522">
                  <c:v>43575716</c:v>
                </c:pt>
                <c:pt idx="523">
                  <c:v>93375151</c:v>
                </c:pt>
                <c:pt idx="524">
                  <c:v>33592415</c:v>
                </c:pt>
                <c:pt idx="525">
                  <c:v>23020488</c:v>
                </c:pt>
                <c:pt idx="526">
                  <c:v>22108977</c:v>
                </c:pt>
                <c:pt idx="527">
                  <c:v>31494270</c:v>
                </c:pt>
                <c:pt idx="528">
                  <c:v>118099659</c:v>
                </c:pt>
                <c:pt idx="529">
                  <c:v>29655590</c:v>
                </c:pt>
                <c:pt idx="530">
                  <c:v>118099659</c:v>
                </c:pt>
                <c:pt idx="531">
                  <c:v>12996</c:v>
                </c:pt>
                <c:pt idx="532">
                  <c:v>17266505</c:v>
                </c:pt>
                <c:pt idx="533">
                  <c:v>31768374</c:v>
                </c:pt>
                <c:pt idx="534">
                  <c:v>792966</c:v>
                </c:pt>
                <c:pt idx="535">
                  <c:v>25615792</c:v>
                </c:pt>
                <c:pt idx="536">
                  <c:v>23618786</c:v>
                </c:pt>
                <c:pt idx="537">
                  <c:v>7605668</c:v>
                </c:pt>
                <c:pt idx="538">
                  <c:v>76418654</c:v>
                </c:pt>
                <c:pt idx="539">
                  <c:v>54758461</c:v>
                </c:pt>
                <c:pt idx="540">
                  <c:v>67061228</c:v>
                </c:pt>
                <c:pt idx="541">
                  <c:v>13746550</c:v>
                </c:pt>
                <c:pt idx="542">
                  <c:v>8460995</c:v>
                </c:pt>
                <c:pt idx="543">
                  <c:v>96793</c:v>
                </c:pt>
                <c:pt idx="544">
                  <c:v>47000485</c:v>
                </c:pt>
                <c:pt idx="545">
                  <c:v>4411102</c:v>
                </c:pt>
                <c:pt idx="546">
                  <c:v>37754208</c:v>
                </c:pt>
                <c:pt idx="547">
                  <c:v>50189179</c:v>
                </c:pt>
                <c:pt idx="548">
                  <c:v>34350553</c:v>
                </c:pt>
                <c:pt idx="549">
                  <c:v>60000000</c:v>
                </c:pt>
                <c:pt idx="550">
                  <c:v>4064333</c:v>
                </c:pt>
                <c:pt idx="551">
                  <c:v>26003149</c:v>
                </c:pt>
                <c:pt idx="552">
                  <c:v>34350553</c:v>
                </c:pt>
                <c:pt idx="553">
                  <c:v>25871834</c:v>
                </c:pt>
                <c:pt idx="554">
                  <c:v>1024175</c:v>
                </c:pt>
                <c:pt idx="555">
                  <c:v>113745408</c:v>
                </c:pt>
                <c:pt idx="556">
                  <c:v>148213377</c:v>
                </c:pt>
                <c:pt idx="557">
                  <c:v>45290318</c:v>
                </c:pt>
                <c:pt idx="558">
                  <c:v>488872</c:v>
                </c:pt>
                <c:pt idx="559">
                  <c:v>146282411</c:v>
                </c:pt>
                <c:pt idx="560">
                  <c:v>10076136</c:v>
                </c:pt>
                <c:pt idx="561">
                  <c:v>578527</c:v>
                </c:pt>
                <c:pt idx="562">
                  <c:v>703002</c:v>
                </c:pt>
                <c:pt idx="563">
                  <c:v>85300000</c:v>
                </c:pt>
                <c:pt idx="564">
                  <c:v>45860039</c:v>
                </c:pt>
                <c:pt idx="565">
                  <c:v>30102717</c:v>
                </c:pt>
                <c:pt idx="566">
                  <c:v>6044618</c:v>
                </c:pt>
                <c:pt idx="567">
                  <c:v>26345</c:v>
                </c:pt>
                <c:pt idx="568">
                  <c:v>4958</c:v>
                </c:pt>
                <c:pt idx="569">
                  <c:v>171988</c:v>
                </c:pt>
                <c:pt idx="570">
                  <c:v>10297897</c:v>
                </c:pt>
                <c:pt idx="571">
                  <c:v>14268533</c:v>
                </c:pt>
                <c:pt idx="572">
                  <c:v>111544445</c:v>
                </c:pt>
                <c:pt idx="573">
                  <c:v>34636443</c:v>
                </c:pt>
                <c:pt idx="574">
                  <c:v>7097125</c:v>
                </c:pt>
                <c:pt idx="575">
                  <c:v>33328051</c:v>
                </c:pt>
                <c:pt idx="576">
                  <c:v>46975183</c:v>
                </c:pt>
                <c:pt idx="577">
                  <c:v>40076438</c:v>
                </c:pt>
                <c:pt idx="578">
                  <c:v>44484065</c:v>
                </c:pt>
                <c:pt idx="579">
                  <c:v>26536120</c:v>
                </c:pt>
                <c:pt idx="580">
                  <c:v>26199517</c:v>
                </c:pt>
                <c:pt idx="581">
                  <c:v>25450527</c:v>
                </c:pt>
                <c:pt idx="582">
                  <c:v>8742261</c:v>
                </c:pt>
                <c:pt idx="583">
                  <c:v>10640645</c:v>
                </c:pt>
                <c:pt idx="584">
                  <c:v>50129186</c:v>
                </c:pt>
                <c:pt idx="585">
                  <c:v>40687294</c:v>
                </c:pt>
                <c:pt idx="586">
                  <c:v>74484168</c:v>
                </c:pt>
                <c:pt idx="587">
                  <c:v>46875468</c:v>
                </c:pt>
                <c:pt idx="588">
                  <c:v>23527955</c:v>
                </c:pt>
                <c:pt idx="589">
                  <c:v>50728000</c:v>
                </c:pt>
                <c:pt idx="590">
                  <c:v>15156200</c:v>
                </c:pt>
                <c:pt idx="591">
                  <c:v>57362581</c:v>
                </c:pt>
                <c:pt idx="592">
                  <c:v>3517797</c:v>
                </c:pt>
                <c:pt idx="593">
                  <c:v>22189039</c:v>
                </c:pt>
                <c:pt idx="594">
                  <c:v>12281500</c:v>
                </c:pt>
                <c:pt idx="595">
                  <c:v>36049108</c:v>
                </c:pt>
                <c:pt idx="596">
                  <c:v>2040920</c:v>
                </c:pt>
                <c:pt idx="597">
                  <c:v>31569268</c:v>
                </c:pt>
                <c:pt idx="598">
                  <c:v>66468315</c:v>
                </c:pt>
                <c:pt idx="599">
                  <c:v>12398628</c:v>
                </c:pt>
                <c:pt idx="600">
                  <c:v>407999255</c:v>
                </c:pt>
                <c:pt idx="601">
                  <c:v>42877165</c:v>
                </c:pt>
                <c:pt idx="602">
                  <c:v>19819494</c:v>
                </c:pt>
                <c:pt idx="603">
                  <c:v>43568507</c:v>
                </c:pt>
                <c:pt idx="604">
                  <c:v>122012710</c:v>
                </c:pt>
                <c:pt idx="605">
                  <c:v>77862546</c:v>
                </c:pt>
                <c:pt idx="606">
                  <c:v>62401264</c:v>
                </c:pt>
                <c:pt idx="607">
                  <c:v>45996718</c:v>
                </c:pt>
                <c:pt idx="608">
                  <c:v>32940507</c:v>
                </c:pt>
                <c:pt idx="609">
                  <c:v>66207920</c:v>
                </c:pt>
                <c:pt idx="610">
                  <c:v>34238611</c:v>
                </c:pt>
                <c:pt idx="611">
                  <c:v>81517441</c:v>
                </c:pt>
                <c:pt idx="612">
                  <c:v>50007168</c:v>
                </c:pt>
                <c:pt idx="613">
                  <c:v>26442251</c:v>
                </c:pt>
                <c:pt idx="614">
                  <c:v>36883539</c:v>
                </c:pt>
                <c:pt idx="615">
                  <c:v>24520892</c:v>
                </c:pt>
                <c:pt idx="616">
                  <c:v>24375436</c:v>
                </c:pt>
                <c:pt idx="617">
                  <c:v>36665854</c:v>
                </c:pt>
                <c:pt idx="618">
                  <c:v>14967182</c:v>
                </c:pt>
                <c:pt idx="619">
                  <c:v>26183197</c:v>
                </c:pt>
                <c:pt idx="620">
                  <c:v>10499968</c:v>
                </c:pt>
                <c:pt idx="621">
                  <c:v>7948159</c:v>
                </c:pt>
                <c:pt idx="622">
                  <c:v>183125</c:v>
                </c:pt>
                <c:pt idx="623">
                  <c:v>33682273</c:v>
                </c:pt>
                <c:pt idx="624">
                  <c:v>19976073</c:v>
                </c:pt>
                <c:pt idx="625">
                  <c:v>10965209</c:v>
                </c:pt>
                <c:pt idx="626">
                  <c:v>10880926</c:v>
                </c:pt>
                <c:pt idx="627">
                  <c:v>20285518</c:v>
                </c:pt>
                <c:pt idx="628">
                  <c:v>66489425</c:v>
                </c:pt>
                <c:pt idx="629">
                  <c:v>36833473</c:v>
                </c:pt>
                <c:pt idx="630">
                  <c:v>34604054</c:v>
                </c:pt>
                <c:pt idx="631">
                  <c:v>9286314</c:v>
                </c:pt>
                <c:pt idx="632">
                  <c:v>23225911</c:v>
                </c:pt>
                <c:pt idx="633">
                  <c:v>19783777</c:v>
                </c:pt>
                <c:pt idx="634">
                  <c:v>26415649</c:v>
                </c:pt>
                <c:pt idx="635">
                  <c:v>15712072</c:v>
                </c:pt>
                <c:pt idx="636">
                  <c:v>12626905</c:v>
                </c:pt>
                <c:pt idx="637">
                  <c:v>5749134</c:v>
                </c:pt>
                <c:pt idx="638">
                  <c:v>39687528</c:v>
                </c:pt>
                <c:pt idx="639">
                  <c:v>35635046</c:v>
                </c:pt>
                <c:pt idx="640">
                  <c:v>6855137</c:v>
                </c:pt>
                <c:pt idx="641">
                  <c:v>35007180</c:v>
                </c:pt>
                <c:pt idx="642">
                  <c:v>3275585</c:v>
                </c:pt>
                <c:pt idx="643">
                  <c:v>6047856</c:v>
                </c:pt>
                <c:pt idx="644">
                  <c:v>1818681</c:v>
                </c:pt>
                <c:pt idx="645">
                  <c:v>8060</c:v>
                </c:pt>
                <c:pt idx="646">
                  <c:v>11905519</c:v>
                </c:pt>
                <c:pt idx="647">
                  <c:v>3335839</c:v>
                </c:pt>
                <c:pt idx="648">
                  <c:v>32940507</c:v>
                </c:pt>
                <c:pt idx="649">
                  <c:v>10499968</c:v>
                </c:pt>
                <c:pt idx="650">
                  <c:v>7916887</c:v>
                </c:pt>
                <c:pt idx="651">
                  <c:v>7434726</c:v>
                </c:pt>
                <c:pt idx="652">
                  <c:v>44726644</c:v>
                </c:pt>
                <c:pt idx="653">
                  <c:v>12200000</c:v>
                </c:pt>
                <c:pt idx="654">
                  <c:v>33200000</c:v>
                </c:pt>
                <c:pt idx="655">
                  <c:v>40198710</c:v>
                </c:pt>
                <c:pt idx="656">
                  <c:v>134568845</c:v>
                </c:pt>
                <c:pt idx="657">
                  <c:v>24407944</c:v>
                </c:pt>
                <c:pt idx="658">
                  <c:v>19781879</c:v>
                </c:pt>
                <c:pt idx="659">
                  <c:v>5430822</c:v>
                </c:pt>
                <c:pt idx="660">
                  <c:v>76081498</c:v>
                </c:pt>
                <c:pt idx="661">
                  <c:v>14095303</c:v>
                </c:pt>
                <c:pt idx="662">
                  <c:v>25121291</c:v>
                </c:pt>
                <c:pt idx="663">
                  <c:v>118311368</c:v>
                </c:pt>
                <c:pt idx="664">
                  <c:v>126149655</c:v>
                </c:pt>
                <c:pt idx="665">
                  <c:v>80033643</c:v>
                </c:pt>
                <c:pt idx="666">
                  <c:v>25863915</c:v>
                </c:pt>
                <c:pt idx="667">
                  <c:v>10268846</c:v>
                </c:pt>
                <c:pt idx="668">
                  <c:v>80033643</c:v>
                </c:pt>
                <c:pt idx="669">
                  <c:v>48068396</c:v>
                </c:pt>
                <c:pt idx="670">
                  <c:v>87704396</c:v>
                </c:pt>
                <c:pt idx="671">
                  <c:v>17609982</c:v>
                </c:pt>
                <c:pt idx="672">
                  <c:v>1686429</c:v>
                </c:pt>
                <c:pt idx="673">
                  <c:v>58607007</c:v>
                </c:pt>
                <c:pt idx="674">
                  <c:v>112225777</c:v>
                </c:pt>
                <c:pt idx="675">
                  <c:v>14294842</c:v>
                </c:pt>
                <c:pt idx="676">
                  <c:v>13763130</c:v>
                </c:pt>
                <c:pt idx="677">
                  <c:v>38122105</c:v>
                </c:pt>
                <c:pt idx="678">
                  <c:v>24048000</c:v>
                </c:pt>
                <c:pt idx="679">
                  <c:v>44450000</c:v>
                </c:pt>
                <c:pt idx="680">
                  <c:v>10696210</c:v>
                </c:pt>
                <c:pt idx="681">
                  <c:v>13630226</c:v>
                </c:pt>
                <c:pt idx="682">
                  <c:v>58607007</c:v>
                </c:pt>
                <c:pt idx="683">
                  <c:v>6739141</c:v>
                </c:pt>
                <c:pt idx="684">
                  <c:v>28772222</c:v>
                </c:pt>
                <c:pt idx="685">
                  <c:v>28772222</c:v>
                </c:pt>
                <c:pt idx="686">
                  <c:v>350034110</c:v>
                </c:pt>
                <c:pt idx="687">
                  <c:v>144512310</c:v>
                </c:pt>
                <c:pt idx="688">
                  <c:v>129734803</c:v>
                </c:pt>
                <c:pt idx="689">
                  <c:v>209805005</c:v>
                </c:pt>
                <c:pt idx="690">
                  <c:v>101643008</c:v>
                </c:pt>
                <c:pt idx="691">
                  <c:v>65452312</c:v>
                </c:pt>
                <c:pt idx="692">
                  <c:v>26871</c:v>
                </c:pt>
                <c:pt idx="693">
                  <c:v>62494975</c:v>
                </c:pt>
                <c:pt idx="694">
                  <c:v>101087161</c:v>
                </c:pt>
                <c:pt idx="695">
                  <c:v>69772969</c:v>
                </c:pt>
                <c:pt idx="696">
                  <c:v>127083765</c:v>
                </c:pt>
                <c:pt idx="697">
                  <c:v>25093607</c:v>
                </c:pt>
                <c:pt idx="698">
                  <c:v>70450000</c:v>
                </c:pt>
                <c:pt idx="699">
                  <c:v>13750556</c:v>
                </c:pt>
                <c:pt idx="700">
                  <c:v>106126012</c:v>
                </c:pt>
                <c:pt idx="701">
                  <c:v>36279230</c:v>
                </c:pt>
                <c:pt idx="702">
                  <c:v>101530738</c:v>
                </c:pt>
                <c:pt idx="703">
                  <c:v>70327868</c:v>
                </c:pt>
                <c:pt idx="704">
                  <c:v>38105077</c:v>
                </c:pt>
                <c:pt idx="705">
                  <c:v>30306268</c:v>
                </c:pt>
                <c:pt idx="706">
                  <c:v>139852971</c:v>
                </c:pt>
                <c:pt idx="707">
                  <c:v>32003620</c:v>
                </c:pt>
                <c:pt idx="708">
                  <c:v>15279680</c:v>
                </c:pt>
                <c:pt idx="709">
                  <c:v>29113588</c:v>
                </c:pt>
                <c:pt idx="710">
                  <c:v>18600911</c:v>
                </c:pt>
                <c:pt idx="711">
                  <c:v>14942422</c:v>
                </c:pt>
                <c:pt idx="712">
                  <c:v>144512310</c:v>
                </c:pt>
                <c:pt idx="713">
                  <c:v>144731527</c:v>
                </c:pt>
                <c:pt idx="714">
                  <c:v>20275446</c:v>
                </c:pt>
                <c:pt idx="715">
                  <c:v>17120019</c:v>
                </c:pt>
                <c:pt idx="716">
                  <c:v>57744720</c:v>
                </c:pt>
                <c:pt idx="717">
                  <c:v>43095600</c:v>
                </c:pt>
                <c:pt idx="718">
                  <c:v>45645204</c:v>
                </c:pt>
                <c:pt idx="719">
                  <c:v>18967571</c:v>
                </c:pt>
                <c:pt idx="720">
                  <c:v>12026670</c:v>
                </c:pt>
                <c:pt idx="721">
                  <c:v>55845943</c:v>
                </c:pt>
                <c:pt idx="722">
                  <c:v>55973336</c:v>
                </c:pt>
                <c:pt idx="723">
                  <c:v>22466994</c:v>
                </c:pt>
                <c:pt idx="724">
                  <c:v>15361537</c:v>
                </c:pt>
                <c:pt idx="725">
                  <c:v>16027866</c:v>
                </c:pt>
                <c:pt idx="726">
                  <c:v>25296447</c:v>
                </c:pt>
                <c:pt idx="727">
                  <c:v>15988876</c:v>
                </c:pt>
                <c:pt idx="728">
                  <c:v>12232937</c:v>
                </c:pt>
                <c:pt idx="729">
                  <c:v>9525276</c:v>
                </c:pt>
                <c:pt idx="730">
                  <c:v>10494494</c:v>
                </c:pt>
                <c:pt idx="731">
                  <c:v>5694401</c:v>
                </c:pt>
                <c:pt idx="732">
                  <c:v>24984868</c:v>
                </c:pt>
                <c:pt idx="733">
                  <c:v>1197786</c:v>
                </c:pt>
                <c:pt idx="734">
                  <c:v>26589953</c:v>
                </c:pt>
                <c:pt idx="735">
                  <c:v>27829874</c:v>
                </c:pt>
                <c:pt idx="736">
                  <c:v>162</c:v>
                </c:pt>
                <c:pt idx="737">
                  <c:v>10269307</c:v>
                </c:pt>
                <c:pt idx="738">
                  <c:v>25625110</c:v>
                </c:pt>
                <c:pt idx="739">
                  <c:v>49413</c:v>
                </c:pt>
                <c:pt idx="740">
                  <c:v>4105123</c:v>
                </c:pt>
                <c:pt idx="741">
                  <c:v>227946274</c:v>
                </c:pt>
                <c:pt idx="742">
                  <c:v>613556</c:v>
                </c:pt>
                <c:pt idx="743">
                  <c:v>3273588</c:v>
                </c:pt>
                <c:pt idx="744">
                  <c:v>96734</c:v>
                </c:pt>
                <c:pt idx="745">
                  <c:v>721</c:v>
                </c:pt>
                <c:pt idx="746">
                  <c:v>4000000</c:v>
                </c:pt>
                <c:pt idx="747">
                  <c:v>90800000</c:v>
                </c:pt>
                <c:pt idx="748">
                  <c:v>90800000</c:v>
                </c:pt>
                <c:pt idx="749">
                  <c:v>50693162</c:v>
                </c:pt>
                <c:pt idx="750">
                  <c:v>668171</c:v>
                </c:pt>
                <c:pt idx="751">
                  <c:v>10956379</c:v>
                </c:pt>
                <c:pt idx="752">
                  <c:v>55942830</c:v>
                </c:pt>
                <c:pt idx="753">
                  <c:v>14337579</c:v>
                </c:pt>
                <c:pt idx="754">
                  <c:v>13998282</c:v>
                </c:pt>
                <c:pt idx="755">
                  <c:v>83503161</c:v>
                </c:pt>
                <c:pt idx="756">
                  <c:v>10539414</c:v>
                </c:pt>
                <c:pt idx="757">
                  <c:v>106369117</c:v>
                </c:pt>
                <c:pt idx="758">
                  <c:v>210592590</c:v>
                </c:pt>
                <c:pt idx="759">
                  <c:v>198539855</c:v>
                </c:pt>
                <c:pt idx="760">
                  <c:v>128978</c:v>
                </c:pt>
                <c:pt idx="761">
                  <c:v>229311</c:v>
                </c:pt>
                <c:pt idx="762">
                  <c:v>111110575</c:v>
                </c:pt>
                <c:pt idx="763">
                  <c:v>113330342</c:v>
                </c:pt>
                <c:pt idx="764">
                  <c:v>78120196</c:v>
                </c:pt>
                <c:pt idx="765">
                  <c:v>14500000</c:v>
                </c:pt>
                <c:pt idx="766">
                  <c:v>1400000</c:v>
                </c:pt>
                <c:pt idx="767">
                  <c:v>121945720</c:v>
                </c:pt>
                <c:pt idx="768">
                  <c:v>107503316</c:v>
                </c:pt>
                <c:pt idx="769">
                  <c:v>101228120</c:v>
                </c:pt>
                <c:pt idx="770">
                  <c:v>58918501</c:v>
                </c:pt>
                <c:pt idx="771">
                  <c:v>187670866</c:v>
                </c:pt>
                <c:pt idx="772">
                  <c:v>176781728</c:v>
                </c:pt>
                <c:pt idx="773">
                  <c:v>128067808</c:v>
                </c:pt>
                <c:pt idx="774">
                  <c:v>140459099</c:v>
                </c:pt>
                <c:pt idx="775">
                  <c:v>14567883</c:v>
                </c:pt>
                <c:pt idx="776">
                  <c:v>85463309</c:v>
                </c:pt>
                <c:pt idx="777">
                  <c:v>93050117</c:v>
                </c:pt>
                <c:pt idx="778">
                  <c:v>176740650</c:v>
                </c:pt>
                <c:pt idx="779">
                  <c:v>47474112</c:v>
                </c:pt>
                <c:pt idx="780">
                  <c:v>20550712</c:v>
                </c:pt>
                <c:pt idx="781">
                  <c:v>4563029</c:v>
                </c:pt>
                <c:pt idx="782">
                  <c:v>2221994</c:v>
                </c:pt>
                <c:pt idx="783">
                  <c:v>1190018</c:v>
                </c:pt>
                <c:pt idx="784">
                  <c:v>32616869</c:v>
                </c:pt>
                <c:pt idx="785">
                  <c:v>82670733</c:v>
                </c:pt>
                <c:pt idx="786">
                  <c:v>24848292</c:v>
                </c:pt>
                <c:pt idx="787">
                  <c:v>18573791</c:v>
                </c:pt>
                <c:pt idx="788">
                  <c:v>73103784</c:v>
                </c:pt>
                <c:pt idx="789">
                  <c:v>40048332</c:v>
                </c:pt>
                <c:pt idx="790">
                  <c:v>47456450</c:v>
                </c:pt>
                <c:pt idx="791">
                  <c:v>118471320</c:v>
                </c:pt>
                <c:pt idx="792">
                  <c:v>39380442</c:v>
                </c:pt>
                <c:pt idx="793">
                  <c:v>32598931</c:v>
                </c:pt>
                <c:pt idx="794">
                  <c:v>74540762</c:v>
                </c:pt>
                <c:pt idx="795">
                  <c:v>50549107</c:v>
                </c:pt>
                <c:pt idx="796">
                  <c:v>18208078</c:v>
                </c:pt>
                <c:pt idx="797">
                  <c:v>67823573</c:v>
                </c:pt>
                <c:pt idx="798">
                  <c:v>70496802</c:v>
                </c:pt>
                <c:pt idx="799">
                  <c:v>40247512</c:v>
                </c:pt>
                <c:pt idx="800">
                  <c:v>30688364</c:v>
                </c:pt>
                <c:pt idx="801">
                  <c:v>10324441</c:v>
                </c:pt>
                <c:pt idx="802">
                  <c:v>42919096</c:v>
                </c:pt>
                <c:pt idx="803">
                  <c:v>18843314</c:v>
                </c:pt>
                <c:pt idx="804">
                  <c:v>3060858</c:v>
                </c:pt>
                <c:pt idx="805">
                  <c:v>42919096</c:v>
                </c:pt>
                <c:pt idx="806">
                  <c:v>35024475</c:v>
                </c:pt>
                <c:pt idx="807">
                  <c:v>43426961</c:v>
                </c:pt>
                <c:pt idx="808">
                  <c:v>91400000</c:v>
                </c:pt>
                <c:pt idx="809">
                  <c:v>52822418</c:v>
                </c:pt>
                <c:pt idx="810">
                  <c:v>59068786</c:v>
                </c:pt>
                <c:pt idx="811">
                  <c:v>14587732</c:v>
                </c:pt>
                <c:pt idx="812">
                  <c:v>40911830</c:v>
                </c:pt>
                <c:pt idx="813">
                  <c:v>85707116</c:v>
                </c:pt>
                <c:pt idx="814">
                  <c:v>62647540</c:v>
                </c:pt>
                <c:pt idx="815">
                  <c:v>216119491</c:v>
                </c:pt>
                <c:pt idx="816">
                  <c:v>10166502</c:v>
                </c:pt>
                <c:pt idx="817">
                  <c:v>48154732</c:v>
                </c:pt>
                <c:pt idx="818">
                  <c:v>1110186</c:v>
                </c:pt>
                <c:pt idx="819">
                  <c:v>17149</c:v>
                </c:pt>
                <c:pt idx="820">
                  <c:v>1512815</c:v>
                </c:pt>
                <c:pt idx="821">
                  <c:v>3500000</c:v>
                </c:pt>
                <c:pt idx="822">
                  <c:v>190562</c:v>
                </c:pt>
                <c:pt idx="823">
                  <c:v>43929341</c:v>
                </c:pt>
                <c:pt idx="824">
                  <c:v>36381716</c:v>
                </c:pt>
                <c:pt idx="825">
                  <c:v>62321039</c:v>
                </c:pt>
                <c:pt idx="826">
                  <c:v>37516013</c:v>
                </c:pt>
                <c:pt idx="827">
                  <c:v>55682070</c:v>
                </c:pt>
                <c:pt idx="828">
                  <c:v>40168080</c:v>
                </c:pt>
                <c:pt idx="829">
                  <c:v>66862068</c:v>
                </c:pt>
                <c:pt idx="830">
                  <c:v>16115878</c:v>
                </c:pt>
                <c:pt idx="831">
                  <c:v>59035104</c:v>
                </c:pt>
                <c:pt idx="832">
                  <c:v>29136626</c:v>
                </c:pt>
                <c:pt idx="833">
                  <c:v>7282851</c:v>
                </c:pt>
                <c:pt idx="834">
                  <c:v>33000377</c:v>
                </c:pt>
                <c:pt idx="835">
                  <c:v>23292105</c:v>
                </c:pt>
                <c:pt idx="836">
                  <c:v>21088568</c:v>
                </c:pt>
                <c:pt idx="837">
                  <c:v>9094451</c:v>
                </c:pt>
                <c:pt idx="838">
                  <c:v>44793200</c:v>
                </c:pt>
                <c:pt idx="839">
                  <c:v>13829734</c:v>
                </c:pt>
                <c:pt idx="840">
                  <c:v>19059018</c:v>
                </c:pt>
                <c:pt idx="841">
                  <c:v>115802596</c:v>
                </c:pt>
                <c:pt idx="842">
                  <c:v>51774002</c:v>
                </c:pt>
                <c:pt idx="843">
                  <c:v>10706786</c:v>
                </c:pt>
                <c:pt idx="844">
                  <c:v>51483949</c:v>
                </c:pt>
                <c:pt idx="845">
                  <c:v>5664251</c:v>
                </c:pt>
                <c:pt idx="846">
                  <c:v>70001065</c:v>
                </c:pt>
                <c:pt idx="847">
                  <c:v>54967359</c:v>
                </c:pt>
                <c:pt idx="848">
                  <c:v>10326062</c:v>
                </c:pt>
                <c:pt idx="849">
                  <c:v>10907291</c:v>
                </c:pt>
                <c:pt idx="850">
                  <c:v>3500000</c:v>
                </c:pt>
                <c:pt idx="851">
                  <c:v>47748610</c:v>
                </c:pt>
                <c:pt idx="852">
                  <c:v>55473600</c:v>
                </c:pt>
                <c:pt idx="853">
                  <c:v>39532308</c:v>
                </c:pt>
                <c:pt idx="854">
                  <c:v>30669413</c:v>
                </c:pt>
                <c:pt idx="855">
                  <c:v>8434601</c:v>
                </c:pt>
                <c:pt idx="856">
                  <c:v>59735548</c:v>
                </c:pt>
                <c:pt idx="857">
                  <c:v>73209340</c:v>
                </c:pt>
                <c:pt idx="858">
                  <c:v>80281096</c:v>
                </c:pt>
                <c:pt idx="859">
                  <c:v>42345531</c:v>
                </c:pt>
                <c:pt idx="860">
                  <c:v>81645152</c:v>
                </c:pt>
                <c:pt idx="861">
                  <c:v>50740078</c:v>
                </c:pt>
                <c:pt idx="862">
                  <c:v>50648679</c:v>
                </c:pt>
                <c:pt idx="863">
                  <c:v>41797066</c:v>
                </c:pt>
                <c:pt idx="864">
                  <c:v>60054449</c:v>
                </c:pt>
                <c:pt idx="865">
                  <c:v>18500966</c:v>
                </c:pt>
                <c:pt idx="866">
                  <c:v>29975979</c:v>
                </c:pt>
                <c:pt idx="867">
                  <c:v>15100000</c:v>
                </c:pt>
                <c:pt idx="868">
                  <c:v>12610731</c:v>
                </c:pt>
                <c:pt idx="869">
                  <c:v>78845130</c:v>
                </c:pt>
                <c:pt idx="870">
                  <c:v>71519230</c:v>
                </c:pt>
                <c:pt idx="871">
                  <c:v>25031037</c:v>
                </c:pt>
                <c:pt idx="872">
                  <c:v>58885635</c:v>
                </c:pt>
                <c:pt idx="873">
                  <c:v>82163317</c:v>
                </c:pt>
                <c:pt idx="874">
                  <c:v>20241395</c:v>
                </c:pt>
                <c:pt idx="875">
                  <c:v>6842058</c:v>
                </c:pt>
                <c:pt idx="876">
                  <c:v>58885635</c:v>
                </c:pt>
                <c:pt idx="877">
                  <c:v>144795350</c:v>
                </c:pt>
                <c:pt idx="878">
                  <c:v>132014112</c:v>
                </c:pt>
                <c:pt idx="879">
                  <c:v>34543701</c:v>
                </c:pt>
                <c:pt idx="880">
                  <c:v>53789313</c:v>
                </c:pt>
                <c:pt idx="881">
                  <c:v>102413606</c:v>
                </c:pt>
                <c:pt idx="882">
                  <c:v>12276810</c:v>
                </c:pt>
                <c:pt idx="883">
                  <c:v>227137090</c:v>
                </c:pt>
                <c:pt idx="884">
                  <c:v>176049130</c:v>
                </c:pt>
                <c:pt idx="885">
                  <c:v>101111837</c:v>
                </c:pt>
                <c:pt idx="886">
                  <c:v>121468960</c:v>
                </c:pt>
                <c:pt idx="887">
                  <c:v>91439400</c:v>
                </c:pt>
                <c:pt idx="888">
                  <c:v>61094903</c:v>
                </c:pt>
                <c:pt idx="889">
                  <c:v>28064226</c:v>
                </c:pt>
                <c:pt idx="890">
                  <c:v>7659747</c:v>
                </c:pt>
                <c:pt idx="891">
                  <c:v>61094903</c:v>
                </c:pt>
                <c:pt idx="892">
                  <c:v>67631157</c:v>
                </c:pt>
                <c:pt idx="893">
                  <c:v>67631157</c:v>
                </c:pt>
                <c:pt idx="894">
                  <c:v>150350192</c:v>
                </c:pt>
                <c:pt idx="895">
                  <c:v>139259759</c:v>
                </c:pt>
                <c:pt idx="896">
                  <c:v>281492479</c:v>
                </c:pt>
                <c:pt idx="897">
                  <c:v>132122995</c:v>
                </c:pt>
                <c:pt idx="898">
                  <c:v>119412921</c:v>
                </c:pt>
                <c:pt idx="899">
                  <c:v>61656849</c:v>
                </c:pt>
                <c:pt idx="900">
                  <c:v>204843350</c:v>
                </c:pt>
                <c:pt idx="901">
                  <c:v>13401683</c:v>
                </c:pt>
                <c:pt idx="902">
                  <c:v>83552429</c:v>
                </c:pt>
                <c:pt idx="903">
                  <c:v>171383253</c:v>
                </c:pt>
                <c:pt idx="904">
                  <c:v>25857987</c:v>
                </c:pt>
                <c:pt idx="905">
                  <c:v>13401683</c:v>
                </c:pt>
                <c:pt idx="906">
                  <c:v>10431220</c:v>
                </c:pt>
                <c:pt idx="907">
                  <c:v>5333658</c:v>
                </c:pt>
                <c:pt idx="908">
                  <c:v>38400000</c:v>
                </c:pt>
                <c:pt idx="909">
                  <c:v>25244700</c:v>
                </c:pt>
                <c:pt idx="910">
                  <c:v>18990542</c:v>
                </c:pt>
                <c:pt idx="911">
                  <c:v>882290</c:v>
                </c:pt>
                <c:pt idx="912">
                  <c:v>38542418</c:v>
                </c:pt>
                <c:pt idx="913">
                  <c:v>17473245</c:v>
                </c:pt>
                <c:pt idx="914">
                  <c:v>36064910</c:v>
                </c:pt>
                <c:pt idx="915">
                  <c:v>81687587</c:v>
                </c:pt>
                <c:pt idx="916">
                  <c:v>73648142</c:v>
                </c:pt>
                <c:pt idx="917">
                  <c:v>20488579</c:v>
                </c:pt>
                <c:pt idx="918">
                  <c:v>43905746</c:v>
                </c:pt>
                <c:pt idx="919">
                  <c:v>126546825</c:v>
                </c:pt>
                <c:pt idx="920">
                  <c:v>41997790</c:v>
                </c:pt>
                <c:pt idx="921">
                  <c:v>37553932</c:v>
                </c:pt>
                <c:pt idx="922">
                  <c:v>10955425</c:v>
                </c:pt>
                <c:pt idx="923">
                  <c:v>115646235</c:v>
                </c:pt>
                <c:pt idx="924">
                  <c:v>21371425</c:v>
                </c:pt>
                <c:pt idx="925">
                  <c:v>54700065</c:v>
                </c:pt>
                <c:pt idx="926">
                  <c:v>7009668</c:v>
                </c:pt>
                <c:pt idx="927">
                  <c:v>448130642</c:v>
                </c:pt>
                <c:pt idx="928">
                  <c:v>108521835</c:v>
                </c:pt>
                <c:pt idx="929">
                  <c:v>67344392</c:v>
                </c:pt>
                <c:pt idx="930">
                  <c:v>81557479</c:v>
                </c:pt>
                <c:pt idx="931">
                  <c:v>117541000</c:v>
                </c:pt>
                <c:pt idx="932">
                  <c:v>98895417</c:v>
                </c:pt>
                <c:pt idx="933">
                  <c:v>40932372</c:v>
                </c:pt>
                <c:pt idx="934">
                  <c:v>50024083</c:v>
                </c:pt>
                <c:pt idx="935">
                  <c:v>11466088</c:v>
                </c:pt>
                <c:pt idx="936">
                  <c:v>9483821</c:v>
                </c:pt>
                <c:pt idx="937">
                  <c:v>23324666</c:v>
                </c:pt>
                <c:pt idx="938">
                  <c:v>47553512</c:v>
                </c:pt>
                <c:pt idx="939">
                  <c:v>41256277</c:v>
                </c:pt>
                <c:pt idx="940">
                  <c:v>89253340</c:v>
                </c:pt>
                <c:pt idx="941">
                  <c:v>83287363</c:v>
                </c:pt>
                <c:pt idx="942">
                  <c:v>2154540</c:v>
                </c:pt>
                <c:pt idx="943">
                  <c:v>81350242</c:v>
                </c:pt>
                <c:pt idx="944">
                  <c:v>145000989</c:v>
                </c:pt>
                <c:pt idx="945">
                  <c:v>18934858</c:v>
                </c:pt>
                <c:pt idx="946">
                  <c:v>3749061</c:v>
                </c:pt>
                <c:pt idx="947">
                  <c:v>30050028</c:v>
                </c:pt>
                <c:pt idx="948">
                  <c:v>27285953</c:v>
                </c:pt>
                <c:pt idx="949">
                  <c:v>18636537</c:v>
                </c:pt>
                <c:pt idx="950">
                  <c:v>77086030</c:v>
                </c:pt>
                <c:pt idx="951">
                  <c:v>13264986</c:v>
                </c:pt>
                <c:pt idx="952">
                  <c:v>133228348</c:v>
                </c:pt>
                <c:pt idx="953">
                  <c:v>1098224</c:v>
                </c:pt>
                <c:pt idx="954">
                  <c:v>101217900</c:v>
                </c:pt>
                <c:pt idx="955">
                  <c:v>183132370</c:v>
                </c:pt>
                <c:pt idx="956">
                  <c:v>63071133</c:v>
                </c:pt>
                <c:pt idx="957">
                  <c:v>20999103</c:v>
                </c:pt>
                <c:pt idx="958">
                  <c:v>114053579</c:v>
                </c:pt>
                <c:pt idx="959">
                  <c:v>106793915</c:v>
                </c:pt>
                <c:pt idx="960">
                  <c:v>356454367</c:v>
                </c:pt>
                <c:pt idx="961">
                  <c:v>22717758</c:v>
                </c:pt>
                <c:pt idx="962">
                  <c:v>26288320</c:v>
                </c:pt>
                <c:pt idx="963">
                  <c:v>145771527</c:v>
                </c:pt>
                <c:pt idx="964">
                  <c:v>100491683</c:v>
                </c:pt>
                <c:pt idx="965">
                  <c:v>25571351</c:v>
                </c:pt>
                <c:pt idx="966">
                  <c:v>292979556</c:v>
                </c:pt>
                <c:pt idx="967">
                  <c:v>126597121</c:v>
                </c:pt>
                <c:pt idx="968">
                  <c:v>64459316</c:v>
                </c:pt>
                <c:pt idx="969">
                  <c:v>216366733</c:v>
                </c:pt>
                <c:pt idx="970">
                  <c:v>83348920</c:v>
                </c:pt>
                <c:pt idx="971">
                  <c:v>130174897</c:v>
                </c:pt>
                <c:pt idx="972">
                  <c:v>161317423</c:v>
                </c:pt>
                <c:pt idx="973">
                  <c:v>363024263</c:v>
                </c:pt>
                <c:pt idx="974">
                  <c:v>84303558</c:v>
                </c:pt>
                <c:pt idx="975">
                  <c:v>155019340</c:v>
                </c:pt>
                <c:pt idx="976">
                  <c:v>100169068</c:v>
                </c:pt>
                <c:pt idx="977">
                  <c:v>193136719</c:v>
                </c:pt>
                <c:pt idx="978">
                  <c:v>160762022</c:v>
                </c:pt>
                <c:pt idx="979">
                  <c:v>176387405</c:v>
                </c:pt>
                <c:pt idx="980">
                  <c:v>90646554</c:v>
                </c:pt>
                <c:pt idx="981">
                  <c:v>55747724</c:v>
                </c:pt>
                <c:pt idx="982">
                  <c:v>31051126</c:v>
                </c:pt>
                <c:pt idx="983">
                  <c:v>58336565</c:v>
                </c:pt>
                <c:pt idx="984">
                  <c:v>64238770</c:v>
                </c:pt>
                <c:pt idx="985">
                  <c:v>12701880</c:v>
                </c:pt>
                <c:pt idx="986">
                  <c:v>13684949</c:v>
                </c:pt>
                <c:pt idx="987">
                  <c:v>268488329</c:v>
                </c:pt>
                <c:pt idx="988">
                  <c:v>414984497</c:v>
                </c:pt>
                <c:pt idx="989">
                  <c:v>237282182</c:v>
                </c:pt>
                <c:pt idx="990">
                  <c:v>238371987</c:v>
                </c:pt>
                <c:pt idx="991">
                  <c:v>320706665</c:v>
                </c:pt>
                <c:pt idx="992">
                  <c:v>64736114</c:v>
                </c:pt>
                <c:pt idx="993">
                  <c:v>289907418</c:v>
                </c:pt>
                <c:pt idx="994">
                  <c:v>187165546</c:v>
                </c:pt>
                <c:pt idx="995">
                  <c:v>142614158</c:v>
                </c:pt>
                <c:pt idx="996">
                  <c:v>71017784</c:v>
                </c:pt>
                <c:pt idx="997">
                  <c:v>89296573</c:v>
                </c:pt>
                <c:pt idx="998">
                  <c:v>245823397</c:v>
                </c:pt>
                <c:pt idx="999">
                  <c:v>46440491</c:v>
                </c:pt>
                <c:pt idx="1000">
                  <c:v>26000610</c:v>
                </c:pt>
                <c:pt idx="1001">
                  <c:v>162495848</c:v>
                </c:pt>
                <c:pt idx="1002">
                  <c:v>108012170</c:v>
                </c:pt>
                <c:pt idx="1003">
                  <c:v>55994557</c:v>
                </c:pt>
                <c:pt idx="1004">
                  <c:v>50818750</c:v>
                </c:pt>
                <c:pt idx="1005">
                  <c:v>50807639</c:v>
                </c:pt>
                <c:pt idx="1006">
                  <c:v>267652016</c:v>
                </c:pt>
                <c:pt idx="1007">
                  <c:v>15519841</c:v>
                </c:pt>
                <c:pt idx="1008">
                  <c:v>162792677</c:v>
                </c:pt>
                <c:pt idx="1009">
                  <c:v>28133159</c:v>
                </c:pt>
                <c:pt idx="1010">
                  <c:v>191796233</c:v>
                </c:pt>
                <c:pt idx="1011">
                  <c:v>85416609</c:v>
                </c:pt>
                <c:pt idx="1012">
                  <c:v>39880476</c:v>
                </c:pt>
                <c:pt idx="1013">
                  <c:v>7382993</c:v>
                </c:pt>
                <c:pt idx="1014">
                  <c:v>85884815</c:v>
                </c:pt>
                <c:pt idx="1015">
                  <c:v>133103929</c:v>
                </c:pt>
                <c:pt idx="1016">
                  <c:v>400736600</c:v>
                </c:pt>
                <c:pt idx="1017">
                  <c:v>39399750</c:v>
                </c:pt>
                <c:pt idx="1018">
                  <c:v>200807262</c:v>
                </c:pt>
                <c:pt idx="1019">
                  <c:v>217350219</c:v>
                </c:pt>
                <c:pt idx="1020">
                  <c:v>424645577</c:v>
                </c:pt>
                <c:pt idx="1021">
                  <c:v>50150619</c:v>
                </c:pt>
                <c:pt idx="1022">
                  <c:v>177343675</c:v>
                </c:pt>
                <c:pt idx="1023">
                  <c:v>20950820</c:v>
                </c:pt>
                <c:pt idx="1024">
                  <c:v>177343675</c:v>
                </c:pt>
                <c:pt idx="1025">
                  <c:v>177343675</c:v>
                </c:pt>
                <c:pt idx="1026">
                  <c:v>90443603</c:v>
                </c:pt>
                <c:pt idx="1027">
                  <c:v>131536019</c:v>
                </c:pt>
                <c:pt idx="1028">
                  <c:v>143618384</c:v>
                </c:pt>
                <c:pt idx="1029">
                  <c:v>26687172</c:v>
                </c:pt>
                <c:pt idx="1030">
                  <c:v>50802661</c:v>
                </c:pt>
                <c:pt idx="1031">
                  <c:v>76501438</c:v>
                </c:pt>
                <c:pt idx="1032">
                  <c:v>25077977</c:v>
                </c:pt>
                <c:pt idx="1033">
                  <c:v>189412677</c:v>
                </c:pt>
                <c:pt idx="1034">
                  <c:v>111505642</c:v>
                </c:pt>
                <c:pt idx="1035">
                  <c:v>128200012</c:v>
                </c:pt>
                <c:pt idx="1036">
                  <c:v>135381507</c:v>
                </c:pt>
                <c:pt idx="1037">
                  <c:v>42194060</c:v>
                </c:pt>
                <c:pt idx="1038">
                  <c:v>57011847</c:v>
                </c:pt>
                <c:pt idx="1039">
                  <c:v>30105968</c:v>
                </c:pt>
                <c:pt idx="1040">
                  <c:v>191450875</c:v>
                </c:pt>
                <c:pt idx="1041">
                  <c:v>83024900</c:v>
                </c:pt>
                <c:pt idx="1042">
                  <c:v>244052771</c:v>
                </c:pt>
                <c:pt idx="1043">
                  <c:v>19447478</c:v>
                </c:pt>
                <c:pt idx="1044">
                  <c:v>123207194</c:v>
                </c:pt>
                <c:pt idx="1045">
                  <c:v>511920</c:v>
                </c:pt>
                <c:pt idx="1046">
                  <c:v>1339152</c:v>
                </c:pt>
                <c:pt idx="1047">
                  <c:v>58297830</c:v>
                </c:pt>
                <c:pt idx="1048">
                  <c:v>141600000</c:v>
                </c:pt>
                <c:pt idx="1049">
                  <c:v>356784000</c:v>
                </c:pt>
                <c:pt idx="1050">
                  <c:v>36073232</c:v>
                </c:pt>
                <c:pt idx="1051">
                  <c:v>48092846</c:v>
                </c:pt>
                <c:pt idx="1052">
                  <c:v>665426</c:v>
                </c:pt>
                <c:pt idx="1053">
                  <c:v>217387997</c:v>
                </c:pt>
                <c:pt idx="1054">
                  <c:v>103400692</c:v>
                </c:pt>
                <c:pt idx="1055">
                  <c:v>107515297</c:v>
                </c:pt>
                <c:pt idx="1056">
                  <c:v>15131330</c:v>
                </c:pt>
                <c:pt idx="1057">
                  <c:v>15081783</c:v>
                </c:pt>
                <c:pt idx="1058">
                  <c:v>4710455</c:v>
                </c:pt>
                <c:pt idx="1059">
                  <c:v>48423368</c:v>
                </c:pt>
                <c:pt idx="1060">
                  <c:v>10049886</c:v>
                </c:pt>
                <c:pt idx="1061">
                  <c:v>686383</c:v>
                </c:pt>
                <c:pt idx="1062">
                  <c:v>120618403</c:v>
                </c:pt>
                <c:pt idx="1063">
                  <c:v>47887943</c:v>
                </c:pt>
                <c:pt idx="1064">
                  <c:v>223806889</c:v>
                </c:pt>
                <c:pt idx="1065">
                  <c:v>38120554</c:v>
                </c:pt>
                <c:pt idx="1066">
                  <c:v>137748063</c:v>
                </c:pt>
                <c:pt idx="1067">
                  <c:v>73215310</c:v>
                </c:pt>
                <c:pt idx="1068">
                  <c:v>2298191</c:v>
                </c:pt>
                <c:pt idx="1069">
                  <c:v>31600000</c:v>
                </c:pt>
                <c:pt idx="1070">
                  <c:v>25052000</c:v>
                </c:pt>
                <c:pt idx="1071">
                  <c:v>287761</c:v>
                </c:pt>
                <c:pt idx="1072">
                  <c:v>18352454</c:v>
                </c:pt>
                <c:pt idx="1073">
                  <c:v>37877959</c:v>
                </c:pt>
                <c:pt idx="1074">
                  <c:v>4720371</c:v>
                </c:pt>
                <c:pt idx="1075">
                  <c:v>6165429</c:v>
                </c:pt>
                <c:pt idx="1076">
                  <c:v>43247140</c:v>
                </c:pt>
                <c:pt idx="1077">
                  <c:v>37901509</c:v>
                </c:pt>
                <c:pt idx="1078">
                  <c:v>14131298</c:v>
                </c:pt>
                <c:pt idx="1079">
                  <c:v>5701643</c:v>
                </c:pt>
                <c:pt idx="1080">
                  <c:v>6000000</c:v>
                </c:pt>
                <c:pt idx="1081">
                  <c:v>30500882</c:v>
                </c:pt>
                <c:pt idx="1082">
                  <c:v>10137502</c:v>
                </c:pt>
                <c:pt idx="1083">
                  <c:v>36733909</c:v>
                </c:pt>
                <c:pt idx="1084">
                  <c:v>18329466</c:v>
                </c:pt>
                <c:pt idx="1085">
                  <c:v>5484375</c:v>
                </c:pt>
                <c:pt idx="1086">
                  <c:v>43337279</c:v>
                </c:pt>
                <c:pt idx="1087">
                  <c:v>56607223</c:v>
                </c:pt>
                <c:pt idx="1088">
                  <c:v>58879132</c:v>
                </c:pt>
                <c:pt idx="1089">
                  <c:v>108360000</c:v>
                </c:pt>
                <c:pt idx="1090">
                  <c:v>22294341</c:v>
                </c:pt>
                <c:pt idx="1091">
                  <c:v>39737645</c:v>
                </c:pt>
                <c:pt idx="1092">
                  <c:v>35033759</c:v>
                </c:pt>
                <c:pt idx="1093">
                  <c:v>6563357</c:v>
                </c:pt>
                <c:pt idx="1094">
                  <c:v>8508843</c:v>
                </c:pt>
                <c:pt idx="1095">
                  <c:v>61400000</c:v>
                </c:pt>
                <c:pt idx="1096">
                  <c:v>9402410</c:v>
                </c:pt>
                <c:pt idx="1097">
                  <c:v>38087366</c:v>
                </c:pt>
                <c:pt idx="1098">
                  <c:v>18225165</c:v>
                </c:pt>
                <c:pt idx="1099">
                  <c:v>174635000</c:v>
                </c:pt>
                <c:pt idx="1100">
                  <c:v>25590119</c:v>
                </c:pt>
                <c:pt idx="1101">
                  <c:v>59073773</c:v>
                </c:pt>
                <c:pt idx="1102">
                  <c:v>16671505</c:v>
                </c:pt>
                <c:pt idx="1103">
                  <c:v>51178893</c:v>
                </c:pt>
                <c:pt idx="1104">
                  <c:v>82226474</c:v>
                </c:pt>
                <c:pt idx="1105">
                  <c:v>45506619</c:v>
                </c:pt>
                <c:pt idx="1106">
                  <c:v>66808615</c:v>
                </c:pt>
                <c:pt idx="1107">
                  <c:v>24006726</c:v>
                </c:pt>
                <c:pt idx="1108">
                  <c:v>93452056</c:v>
                </c:pt>
                <c:pt idx="1109">
                  <c:v>38360195</c:v>
                </c:pt>
                <c:pt idx="1110">
                  <c:v>10562387</c:v>
                </c:pt>
                <c:pt idx="1111">
                  <c:v>27087695</c:v>
                </c:pt>
                <c:pt idx="1112">
                  <c:v>17613460</c:v>
                </c:pt>
                <c:pt idx="1113">
                  <c:v>9013113</c:v>
                </c:pt>
                <c:pt idx="1114">
                  <c:v>24103594</c:v>
                </c:pt>
                <c:pt idx="1115">
                  <c:v>64933670</c:v>
                </c:pt>
                <c:pt idx="1116">
                  <c:v>18318000</c:v>
                </c:pt>
                <c:pt idx="1117">
                  <c:v>15911333</c:v>
                </c:pt>
                <c:pt idx="1118">
                  <c:v>67325559</c:v>
                </c:pt>
                <c:pt idx="1119">
                  <c:v>94497271</c:v>
                </c:pt>
                <c:pt idx="1120">
                  <c:v>30651422</c:v>
                </c:pt>
                <c:pt idx="1121">
                  <c:v>127997349</c:v>
                </c:pt>
                <c:pt idx="1122">
                  <c:v>58229120</c:v>
                </c:pt>
                <c:pt idx="1123">
                  <c:v>32522352</c:v>
                </c:pt>
                <c:pt idx="1124">
                  <c:v>3519627</c:v>
                </c:pt>
                <c:pt idx="1125">
                  <c:v>71502303</c:v>
                </c:pt>
                <c:pt idx="1126">
                  <c:v>45507053</c:v>
                </c:pt>
                <c:pt idx="1127">
                  <c:v>13622333</c:v>
                </c:pt>
                <c:pt idx="1128">
                  <c:v>6619173</c:v>
                </c:pt>
                <c:pt idx="1129">
                  <c:v>876671</c:v>
                </c:pt>
                <c:pt idx="1130">
                  <c:v>66941559</c:v>
                </c:pt>
                <c:pt idx="1131">
                  <c:v>82569532</c:v>
                </c:pt>
                <c:pt idx="1132">
                  <c:v>173585516</c:v>
                </c:pt>
                <c:pt idx="1133">
                  <c:v>47811275</c:v>
                </c:pt>
                <c:pt idx="1134">
                  <c:v>8080116</c:v>
                </c:pt>
                <c:pt idx="1135">
                  <c:v>60008303</c:v>
                </c:pt>
                <c:pt idx="1136">
                  <c:v>206456431</c:v>
                </c:pt>
                <c:pt idx="1137">
                  <c:v>177243721</c:v>
                </c:pt>
                <c:pt idx="1138">
                  <c:v>113733726</c:v>
                </c:pt>
                <c:pt idx="1139">
                  <c:v>42776259</c:v>
                </c:pt>
                <c:pt idx="1140">
                  <c:v>100446895</c:v>
                </c:pt>
                <c:pt idx="1141">
                  <c:v>140015224</c:v>
                </c:pt>
                <c:pt idx="1142">
                  <c:v>119654900</c:v>
                </c:pt>
                <c:pt idx="1143">
                  <c:v>48006503</c:v>
                </c:pt>
                <c:pt idx="1144">
                  <c:v>22359293</c:v>
                </c:pt>
                <c:pt idx="1145">
                  <c:v>13555988</c:v>
                </c:pt>
                <c:pt idx="1146">
                  <c:v>26161406</c:v>
                </c:pt>
                <c:pt idx="1147">
                  <c:v>80021740</c:v>
                </c:pt>
                <c:pt idx="1148">
                  <c:v>80021740</c:v>
                </c:pt>
                <c:pt idx="1149">
                  <c:v>84185387</c:v>
                </c:pt>
                <c:pt idx="1150">
                  <c:v>16290976</c:v>
                </c:pt>
                <c:pt idx="1151">
                  <c:v>11634458</c:v>
                </c:pt>
                <c:pt idx="1152">
                  <c:v>66002004</c:v>
                </c:pt>
                <c:pt idx="1153">
                  <c:v>25200412</c:v>
                </c:pt>
                <c:pt idx="1154">
                  <c:v>20915465</c:v>
                </c:pt>
                <c:pt idx="1155">
                  <c:v>42672630</c:v>
                </c:pt>
                <c:pt idx="1156">
                  <c:v>88625922</c:v>
                </c:pt>
                <c:pt idx="1157">
                  <c:v>250147615</c:v>
                </c:pt>
                <c:pt idx="1158">
                  <c:v>16647384</c:v>
                </c:pt>
                <c:pt idx="1159">
                  <c:v>82301521</c:v>
                </c:pt>
                <c:pt idx="1160">
                  <c:v>23179303</c:v>
                </c:pt>
                <c:pt idx="1161">
                  <c:v>11802056</c:v>
                </c:pt>
                <c:pt idx="1162">
                  <c:v>63939454</c:v>
                </c:pt>
                <c:pt idx="1163">
                  <c:v>81150692</c:v>
                </c:pt>
                <c:pt idx="1164">
                  <c:v>68856263</c:v>
                </c:pt>
                <c:pt idx="1165">
                  <c:v>21557240</c:v>
                </c:pt>
                <c:pt idx="1166">
                  <c:v>33422806</c:v>
                </c:pt>
                <c:pt idx="1167">
                  <c:v>1229197</c:v>
                </c:pt>
                <c:pt idx="1168">
                  <c:v>38037513</c:v>
                </c:pt>
                <c:pt idx="1169">
                  <c:v>42365600</c:v>
                </c:pt>
                <c:pt idx="1170">
                  <c:v>36830</c:v>
                </c:pt>
                <c:pt idx="1171">
                  <c:v>75590286</c:v>
                </c:pt>
                <c:pt idx="1172">
                  <c:v>40485039</c:v>
                </c:pt>
                <c:pt idx="1173">
                  <c:v>2956000</c:v>
                </c:pt>
                <c:pt idx="1174">
                  <c:v>153288182</c:v>
                </c:pt>
                <c:pt idx="1175">
                  <c:v>58156435</c:v>
                </c:pt>
                <c:pt idx="1176">
                  <c:v>8396942</c:v>
                </c:pt>
                <c:pt idx="1177">
                  <c:v>5002310</c:v>
                </c:pt>
                <c:pt idx="1178">
                  <c:v>49392095</c:v>
                </c:pt>
                <c:pt idx="1179">
                  <c:v>71423726</c:v>
                </c:pt>
                <c:pt idx="1180">
                  <c:v>51019112</c:v>
                </c:pt>
                <c:pt idx="1181">
                  <c:v>118500000</c:v>
                </c:pt>
                <c:pt idx="1182">
                  <c:v>37371385</c:v>
                </c:pt>
                <c:pt idx="1183">
                  <c:v>109713132</c:v>
                </c:pt>
                <c:pt idx="1184">
                  <c:v>38119483</c:v>
                </c:pt>
                <c:pt idx="1185">
                  <c:v>210609762</c:v>
                </c:pt>
                <c:pt idx="1186">
                  <c:v>15369573</c:v>
                </c:pt>
                <c:pt idx="1187">
                  <c:v>87666629</c:v>
                </c:pt>
                <c:pt idx="1188">
                  <c:v>2850263</c:v>
                </c:pt>
                <c:pt idx="1189">
                  <c:v>5023275</c:v>
                </c:pt>
                <c:pt idx="1190">
                  <c:v>2315683</c:v>
                </c:pt>
                <c:pt idx="1191">
                  <c:v>53574088</c:v>
                </c:pt>
                <c:pt idx="1192">
                  <c:v>10300000</c:v>
                </c:pt>
                <c:pt idx="1193">
                  <c:v>56692</c:v>
                </c:pt>
                <c:pt idx="1194">
                  <c:v>717753</c:v>
                </c:pt>
                <c:pt idx="1195">
                  <c:v>8855646</c:v>
                </c:pt>
                <c:pt idx="1196">
                  <c:v>34793160</c:v>
                </c:pt>
                <c:pt idx="1197">
                  <c:v>11703287</c:v>
                </c:pt>
                <c:pt idx="1198">
                  <c:v>52287414</c:v>
                </c:pt>
                <c:pt idx="1199">
                  <c:v>18947630</c:v>
                </c:pt>
                <c:pt idx="1200">
                  <c:v>81593527</c:v>
                </c:pt>
                <c:pt idx="1201">
                  <c:v>20998709</c:v>
                </c:pt>
                <c:pt idx="1202">
                  <c:v>860002</c:v>
                </c:pt>
                <c:pt idx="1203">
                  <c:v>362645141</c:v>
                </c:pt>
                <c:pt idx="1204">
                  <c:v>77222184</c:v>
                </c:pt>
                <c:pt idx="1205">
                  <c:v>362645141</c:v>
                </c:pt>
                <c:pt idx="1206">
                  <c:v>82234139</c:v>
                </c:pt>
                <c:pt idx="1207">
                  <c:v>73820094</c:v>
                </c:pt>
                <c:pt idx="1208">
                  <c:v>124976634</c:v>
                </c:pt>
                <c:pt idx="1209">
                  <c:v>66257002</c:v>
                </c:pt>
                <c:pt idx="1210">
                  <c:v>1953732</c:v>
                </c:pt>
                <c:pt idx="1211">
                  <c:v>292298923</c:v>
                </c:pt>
                <c:pt idx="1212">
                  <c:v>300523113</c:v>
                </c:pt>
                <c:pt idx="1213">
                  <c:v>296623634</c:v>
                </c:pt>
                <c:pt idx="1214">
                  <c:v>172071312</c:v>
                </c:pt>
                <c:pt idx="1215">
                  <c:v>26400000</c:v>
                </c:pt>
                <c:pt idx="1216">
                  <c:v>21500000</c:v>
                </c:pt>
                <c:pt idx="1217">
                  <c:v>617840</c:v>
                </c:pt>
                <c:pt idx="1218">
                  <c:v>95632614</c:v>
                </c:pt>
                <c:pt idx="1219">
                  <c:v>17529157</c:v>
                </c:pt>
                <c:pt idx="1220">
                  <c:v>38553833</c:v>
                </c:pt>
                <c:pt idx="1221">
                  <c:v>31836745</c:v>
                </c:pt>
                <c:pt idx="1222">
                  <c:v>233630478</c:v>
                </c:pt>
                <c:pt idx="1223">
                  <c:v>45500797</c:v>
                </c:pt>
                <c:pt idx="1224">
                  <c:v>6543194</c:v>
                </c:pt>
                <c:pt idx="1225">
                  <c:v>2807854</c:v>
                </c:pt>
                <c:pt idx="1226">
                  <c:v>49551662</c:v>
                </c:pt>
                <c:pt idx="1227">
                  <c:v>4426297</c:v>
                </c:pt>
                <c:pt idx="1228">
                  <c:v>18306166</c:v>
                </c:pt>
                <c:pt idx="1229">
                  <c:v>1000000</c:v>
                </c:pt>
                <c:pt idx="1230">
                  <c:v>187991439</c:v>
                </c:pt>
                <c:pt idx="1231">
                  <c:v>228430993</c:v>
                </c:pt>
                <c:pt idx="1232">
                  <c:v>78616689</c:v>
                </c:pt>
                <c:pt idx="1233">
                  <c:v>10996440</c:v>
                </c:pt>
                <c:pt idx="1234">
                  <c:v>274084951</c:v>
                </c:pt>
                <c:pt idx="1235">
                  <c:v>368049635</c:v>
                </c:pt>
                <c:pt idx="1236">
                  <c:v>54222000</c:v>
                </c:pt>
                <c:pt idx="1237">
                  <c:v>3707794</c:v>
                </c:pt>
                <c:pt idx="1238">
                  <c:v>57366262</c:v>
                </c:pt>
                <c:pt idx="1239">
                  <c:v>39778599</c:v>
                </c:pt>
                <c:pt idx="1240">
                  <c:v>23070045</c:v>
                </c:pt>
                <c:pt idx="1241">
                  <c:v>260000000</c:v>
                </c:pt>
                <c:pt idx="1242">
                  <c:v>4018695</c:v>
                </c:pt>
                <c:pt idx="1243">
                  <c:v>1997807</c:v>
                </c:pt>
                <c:pt idx="1244">
                  <c:v>11433134</c:v>
                </c:pt>
                <c:pt idx="1245">
                  <c:v>183635922</c:v>
                </c:pt>
                <c:pt idx="1246">
                  <c:v>120523073</c:v>
                </c:pt>
                <c:pt idx="1247">
                  <c:v>27200000</c:v>
                </c:pt>
                <c:pt idx="1248">
                  <c:v>1500000</c:v>
                </c:pt>
                <c:pt idx="1249">
                  <c:v>171031347</c:v>
                </c:pt>
                <c:pt idx="1250">
                  <c:v>184208848</c:v>
                </c:pt>
                <c:pt idx="1251">
                  <c:v>20047715</c:v>
                </c:pt>
                <c:pt idx="1252">
                  <c:v>42652003</c:v>
                </c:pt>
                <c:pt idx="1253">
                  <c:v>11144518</c:v>
                </c:pt>
                <c:pt idx="1254">
                  <c:v>70083519</c:v>
                </c:pt>
                <c:pt idx="1255">
                  <c:v>334185206</c:v>
                </c:pt>
                <c:pt idx="1256">
                  <c:v>234903076</c:v>
                </c:pt>
                <c:pt idx="1257">
                  <c:v>291709845</c:v>
                </c:pt>
                <c:pt idx="1258">
                  <c:v>76846624</c:v>
                </c:pt>
                <c:pt idx="1259">
                  <c:v>104383624</c:v>
                </c:pt>
                <c:pt idx="1260">
                  <c:v>34964818</c:v>
                </c:pt>
                <c:pt idx="1261">
                  <c:v>52792307</c:v>
                </c:pt>
                <c:pt idx="1262">
                  <c:v>317557891</c:v>
                </c:pt>
                <c:pt idx="1263">
                  <c:v>71148699</c:v>
                </c:pt>
                <c:pt idx="1264">
                  <c:v>88761720</c:v>
                </c:pt>
                <c:pt idx="1265">
                  <c:v>68558662</c:v>
                </c:pt>
                <c:pt idx="1266">
                  <c:v>17281832</c:v>
                </c:pt>
                <c:pt idx="1267">
                  <c:v>4756</c:v>
                </c:pt>
                <c:pt idx="1268">
                  <c:v>34964818</c:v>
                </c:pt>
                <c:pt idx="1269">
                  <c:v>334185206</c:v>
                </c:pt>
                <c:pt idx="1270">
                  <c:v>234903076</c:v>
                </c:pt>
                <c:pt idx="1271">
                  <c:v>13000000</c:v>
                </c:pt>
                <c:pt idx="1272">
                  <c:v>15091542</c:v>
                </c:pt>
                <c:pt idx="1273">
                  <c:v>22202612</c:v>
                </c:pt>
                <c:pt idx="1274">
                  <c:v>301956980</c:v>
                </c:pt>
                <c:pt idx="1275">
                  <c:v>292000866</c:v>
                </c:pt>
                <c:pt idx="1276">
                  <c:v>289994397</c:v>
                </c:pt>
                <c:pt idx="1277">
                  <c:v>249358727</c:v>
                </c:pt>
                <c:pt idx="1278">
                  <c:v>261970615</c:v>
                </c:pt>
                <c:pt idx="1279">
                  <c:v>38345403</c:v>
                </c:pt>
                <c:pt idx="1280">
                  <c:v>30857814</c:v>
                </c:pt>
                <c:pt idx="1281">
                  <c:v>7871693</c:v>
                </c:pt>
                <c:pt idx="1282">
                  <c:v>39552600</c:v>
                </c:pt>
                <c:pt idx="1283">
                  <c:v>38916903</c:v>
                </c:pt>
                <c:pt idx="1284">
                  <c:v>255108370</c:v>
                </c:pt>
                <c:pt idx="1285">
                  <c:v>258355354</c:v>
                </c:pt>
                <c:pt idx="1286">
                  <c:v>65171860</c:v>
                </c:pt>
                <c:pt idx="1287">
                  <c:v>37567440</c:v>
                </c:pt>
                <c:pt idx="1288">
                  <c:v>37567440</c:v>
                </c:pt>
                <c:pt idx="1289">
                  <c:v>864959</c:v>
                </c:pt>
                <c:pt idx="1290">
                  <c:v>800000</c:v>
                </c:pt>
                <c:pt idx="1291">
                  <c:v>26421314</c:v>
                </c:pt>
                <c:pt idx="1292">
                  <c:v>7689458</c:v>
                </c:pt>
                <c:pt idx="1293">
                  <c:v>4250320</c:v>
                </c:pt>
                <c:pt idx="1294">
                  <c:v>14343976</c:v>
                </c:pt>
                <c:pt idx="1295">
                  <c:v>7186670</c:v>
                </c:pt>
                <c:pt idx="1296">
                  <c:v>46982632</c:v>
                </c:pt>
                <c:pt idx="1297">
                  <c:v>5000000</c:v>
                </c:pt>
                <c:pt idx="1298">
                  <c:v>14888028</c:v>
                </c:pt>
                <c:pt idx="1299">
                  <c:v>20763013</c:v>
                </c:pt>
                <c:pt idx="1300">
                  <c:v>102922376</c:v>
                </c:pt>
                <c:pt idx="1301">
                  <c:v>2000000</c:v>
                </c:pt>
                <c:pt idx="1302">
                  <c:v>26005908</c:v>
                </c:pt>
                <c:pt idx="1303">
                  <c:v>126464904</c:v>
                </c:pt>
                <c:pt idx="1304">
                  <c:v>150832203</c:v>
                </c:pt>
                <c:pt idx="1305">
                  <c:v>82300000</c:v>
                </c:pt>
                <c:pt idx="1306">
                  <c:v>56715371</c:v>
                </c:pt>
                <c:pt idx="1307">
                  <c:v>15483540</c:v>
                </c:pt>
                <c:pt idx="1308">
                  <c:v>800000</c:v>
                </c:pt>
                <c:pt idx="1309">
                  <c:v>281666058</c:v>
                </c:pt>
                <c:pt idx="1310">
                  <c:v>350123553</c:v>
                </c:pt>
                <c:pt idx="1311">
                  <c:v>234277056</c:v>
                </c:pt>
                <c:pt idx="1312">
                  <c:v>337103873</c:v>
                </c:pt>
                <c:pt idx="1313">
                  <c:v>129995817</c:v>
                </c:pt>
                <c:pt idx="1314">
                  <c:v>60874615</c:v>
                </c:pt>
                <c:pt idx="1315">
                  <c:v>380838870</c:v>
                </c:pt>
                <c:pt idx="1316">
                  <c:v>3675072</c:v>
                </c:pt>
                <c:pt idx="1317">
                  <c:v>14873</c:v>
                </c:pt>
                <c:pt idx="1318">
                  <c:v>2283276</c:v>
                </c:pt>
                <c:pt idx="1319">
                  <c:v>4443403</c:v>
                </c:pt>
                <c:pt idx="1320">
                  <c:v>71442</c:v>
                </c:pt>
                <c:pt idx="1321">
                  <c:v>7002255</c:v>
                </c:pt>
                <c:pt idx="1322">
                  <c:v>45542421</c:v>
                </c:pt>
                <c:pt idx="1323">
                  <c:v>203134</c:v>
                </c:pt>
                <c:pt idx="1324">
                  <c:v>3442820</c:v>
                </c:pt>
                <c:pt idx="1325">
                  <c:v>323505540</c:v>
                </c:pt>
                <c:pt idx="1326">
                  <c:v>251501645</c:v>
                </c:pt>
                <c:pt idx="1327">
                  <c:v>72601713</c:v>
                </c:pt>
                <c:pt idx="1328">
                  <c:v>10134754</c:v>
                </c:pt>
                <c:pt idx="1329">
                  <c:v>19421271</c:v>
                </c:pt>
                <c:pt idx="1330">
                  <c:v>206435493</c:v>
                </c:pt>
                <c:pt idx="1331">
                  <c:v>148313048</c:v>
                </c:pt>
                <c:pt idx="1332">
                  <c:v>169692572</c:v>
                </c:pt>
                <c:pt idx="1333">
                  <c:v>76137505</c:v>
                </c:pt>
                <c:pt idx="1334">
                  <c:v>75367693</c:v>
                </c:pt>
                <c:pt idx="1335">
                  <c:v>219613391</c:v>
                </c:pt>
                <c:pt idx="1336">
                  <c:v>217326336</c:v>
                </c:pt>
                <c:pt idx="1337">
                  <c:v>3562749</c:v>
                </c:pt>
                <c:pt idx="1338">
                  <c:v>6491350</c:v>
                </c:pt>
                <c:pt idx="1339">
                  <c:v>127706877</c:v>
                </c:pt>
                <c:pt idx="1340">
                  <c:v>73661010</c:v>
                </c:pt>
                <c:pt idx="1341">
                  <c:v>119793567</c:v>
                </c:pt>
                <c:pt idx="1342">
                  <c:v>35287788</c:v>
                </c:pt>
                <c:pt idx="1343">
                  <c:v>197992827</c:v>
                </c:pt>
                <c:pt idx="1344">
                  <c:v>50026353</c:v>
                </c:pt>
                <c:pt idx="1345">
                  <c:v>63992328</c:v>
                </c:pt>
                <c:pt idx="1346">
                  <c:v>56068547</c:v>
                </c:pt>
                <c:pt idx="1347">
                  <c:v>36696761</c:v>
                </c:pt>
                <c:pt idx="1348">
                  <c:v>124870275</c:v>
                </c:pt>
                <c:pt idx="1349">
                  <c:v>436471036</c:v>
                </c:pt>
                <c:pt idx="1350">
                  <c:v>58867694</c:v>
                </c:pt>
                <c:pt idx="1351">
                  <c:v>5409517</c:v>
                </c:pt>
                <c:pt idx="1352">
                  <c:v>52008288</c:v>
                </c:pt>
                <c:pt idx="1353">
                  <c:v>137850096</c:v>
                </c:pt>
                <c:pt idx="1354">
                  <c:v>53337608</c:v>
                </c:pt>
                <c:pt idx="1355">
                  <c:v>100117603</c:v>
                </c:pt>
                <c:pt idx="1356">
                  <c:v>5480996</c:v>
                </c:pt>
                <c:pt idx="1357">
                  <c:v>75280058</c:v>
                </c:pt>
                <c:pt idx="1358">
                  <c:v>60507228</c:v>
                </c:pt>
                <c:pt idx="1359">
                  <c:v>84300000</c:v>
                </c:pt>
                <c:pt idx="1360">
                  <c:v>184925485</c:v>
                </c:pt>
                <c:pt idx="1361">
                  <c:v>104374107</c:v>
                </c:pt>
                <c:pt idx="1362">
                  <c:v>18081626</c:v>
                </c:pt>
                <c:pt idx="1363">
                  <c:v>116866727</c:v>
                </c:pt>
                <c:pt idx="1364">
                  <c:v>1172769</c:v>
                </c:pt>
                <c:pt idx="1365">
                  <c:v>1039869</c:v>
                </c:pt>
                <c:pt idx="1366">
                  <c:v>2035566</c:v>
                </c:pt>
                <c:pt idx="1367">
                  <c:v>19184015</c:v>
                </c:pt>
                <c:pt idx="1368">
                  <c:v>56443482</c:v>
                </c:pt>
                <c:pt idx="1369">
                  <c:v>34580635</c:v>
                </c:pt>
                <c:pt idx="1370">
                  <c:v>29781453</c:v>
                </c:pt>
                <c:pt idx="1371">
                  <c:v>5887457</c:v>
                </c:pt>
                <c:pt idx="1372">
                  <c:v>11508423</c:v>
                </c:pt>
                <c:pt idx="1373">
                  <c:v>66636385</c:v>
                </c:pt>
                <c:pt idx="1374">
                  <c:v>70235322</c:v>
                </c:pt>
                <c:pt idx="1375">
                  <c:v>1094798</c:v>
                </c:pt>
                <c:pt idx="1376">
                  <c:v>83299761</c:v>
                </c:pt>
                <c:pt idx="1377">
                  <c:v>6201757</c:v>
                </c:pt>
                <c:pt idx="1378">
                  <c:v>135014968</c:v>
                </c:pt>
                <c:pt idx="1379">
                  <c:v>5997134</c:v>
                </c:pt>
                <c:pt idx="1380">
                  <c:v>15785632</c:v>
                </c:pt>
                <c:pt idx="1381">
                  <c:v>15785632</c:v>
                </c:pt>
                <c:pt idx="1382">
                  <c:v>123922370</c:v>
                </c:pt>
                <c:pt idx="1383">
                  <c:v>2000000</c:v>
                </c:pt>
                <c:pt idx="1384">
                  <c:v>8000000</c:v>
                </c:pt>
                <c:pt idx="1385">
                  <c:v>2954405</c:v>
                </c:pt>
                <c:pt idx="1386">
                  <c:v>536767</c:v>
                </c:pt>
                <c:pt idx="1387">
                  <c:v>484221</c:v>
                </c:pt>
                <c:pt idx="1388">
                  <c:v>2957978</c:v>
                </c:pt>
                <c:pt idx="1389">
                  <c:v>130127620</c:v>
                </c:pt>
                <c:pt idx="1390">
                  <c:v>62563543</c:v>
                </c:pt>
                <c:pt idx="1391">
                  <c:v>164435221</c:v>
                </c:pt>
                <c:pt idx="1392">
                  <c:v>42438300</c:v>
                </c:pt>
                <c:pt idx="1393">
                  <c:v>41954997</c:v>
                </c:pt>
                <c:pt idx="1394">
                  <c:v>37304950</c:v>
                </c:pt>
                <c:pt idx="1395">
                  <c:v>24276500</c:v>
                </c:pt>
                <c:pt idx="1396">
                  <c:v>52937130</c:v>
                </c:pt>
                <c:pt idx="1397">
                  <c:v>46836394</c:v>
                </c:pt>
                <c:pt idx="1398">
                  <c:v>36581633</c:v>
                </c:pt>
                <c:pt idx="1399">
                  <c:v>1150403</c:v>
                </c:pt>
                <c:pt idx="1400">
                  <c:v>1939441</c:v>
                </c:pt>
                <c:pt idx="1401">
                  <c:v>36500000</c:v>
                </c:pt>
                <c:pt idx="1402">
                  <c:v>28747570</c:v>
                </c:pt>
                <c:pt idx="1403">
                  <c:v>2062066</c:v>
                </c:pt>
                <c:pt idx="1404">
                  <c:v>44988180</c:v>
                </c:pt>
                <c:pt idx="1405">
                  <c:v>161029270</c:v>
                </c:pt>
                <c:pt idx="1406">
                  <c:v>97030725</c:v>
                </c:pt>
                <c:pt idx="1407">
                  <c:v>1865774</c:v>
                </c:pt>
                <c:pt idx="1408">
                  <c:v>3904982</c:v>
                </c:pt>
                <c:pt idx="1409">
                  <c:v>30981850</c:v>
                </c:pt>
                <c:pt idx="1410">
                  <c:v>2445646</c:v>
                </c:pt>
                <c:pt idx="1411">
                  <c:v>14479776</c:v>
                </c:pt>
                <c:pt idx="1412">
                  <c:v>11533945</c:v>
                </c:pt>
                <c:pt idx="1413">
                  <c:v>3049135</c:v>
                </c:pt>
                <c:pt idx="1414">
                  <c:v>14946229</c:v>
                </c:pt>
                <c:pt idx="1415">
                  <c:v>1569918</c:v>
                </c:pt>
                <c:pt idx="1416">
                  <c:v>34468224</c:v>
                </c:pt>
                <c:pt idx="1417">
                  <c:v>296665</c:v>
                </c:pt>
                <c:pt idx="1418">
                  <c:v>318622</c:v>
                </c:pt>
                <c:pt idx="1419">
                  <c:v>274299</c:v>
                </c:pt>
                <c:pt idx="1420">
                  <c:v>102308900</c:v>
                </c:pt>
                <c:pt idx="1421">
                  <c:v>592014</c:v>
                </c:pt>
                <c:pt idx="1422">
                  <c:v>653621</c:v>
                </c:pt>
                <c:pt idx="1423">
                  <c:v>2047570</c:v>
                </c:pt>
                <c:pt idx="1424">
                  <c:v>102608827</c:v>
                </c:pt>
                <c:pt idx="1425">
                  <c:v>170708996</c:v>
                </c:pt>
                <c:pt idx="1426">
                  <c:v>162586036</c:v>
                </c:pt>
                <c:pt idx="1427">
                  <c:v>125548685</c:v>
                </c:pt>
                <c:pt idx="1428">
                  <c:v>96917897</c:v>
                </c:pt>
                <c:pt idx="1429">
                  <c:v>48814909</c:v>
                </c:pt>
                <c:pt idx="1430">
                  <c:v>116631310</c:v>
                </c:pt>
                <c:pt idx="1431">
                  <c:v>28871190</c:v>
                </c:pt>
                <c:pt idx="1432">
                  <c:v>6109075</c:v>
                </c:pt>
                <c:pt idx="1433">
                  <c:v>4234040</c:v>
                </c:pt>
                <c:pt idx="1434">
                  <c:v>17750583</c:v>
                </c:pt>
                <c:pt idx="1435">
                  <c:v>56437947</c:v>
                </c:pt>
                <c:pt idx="1436">
                  <c:v>30226144</c:v>
                </c:pt>
                <c:pt idx="1437">
                  <c:v>7060876</c:v>
                </c:pt>
                <c:pt idx="1438">
                  <c:v>21078145</c:v>
                </c:pt>
                <c:pt idx="1439">
                  <c:v>37707719</c:v>
                </c:pt>
                <c:pt idx="1440">
                  <c:v>10214647</c:v>
                </c:pt>
                <c:pt idx="1441">
                  <c:v>14597405</c:v>
                </c:pt>
                <c:pt idx="1442">
                  <c:v>6197866</c:v>
                </c:pt>
                <c:pt idx="1443">
                  <c:v>3093491</c:v>
                </c:pt>
                <c:pt idx="1444">
                  <c:v>1071240</c:v>
                </c:pt>
                <c:pt idx="1445">
                  <c:v>1654367</c:v>
                </c:pt>
                <c:pt idx="1446">
                  <c:v>6173485</c:v>
                </c:pt>
                <c:pt idx="1447">
                  <c:v>8596914</c:v>
                </c:pt>
                <c:pt idx="1448">
                  <c:v>27296514</c:v>
                </c:pt>
                <c:pt idx="1449">
                  <c:v>12836</c:v>
                </c:pt>
                <c:pt idx="1450">
                  <c:v>143653</c:v>
                </c:pt>
                <c:pt idx="1451">
                  <c:v>6390032</c:v>
                </c:pt>
                <c:pt idx="1452">
                  <c:v>2961991</c:v>
                </c:pt>
                <c:pt idx="1453">
                  <c:v>51676606</c:v>
                </c:pt>
                <c:pt idx="1454">
                  <c:v>59699513</c:v>
                </c:pt>
                <c:pt idx="1455">
                  <c:v>163214286</c:v>
                </c:pt>
                <c:pt idx="1456">
                  <c:v>43853424</c:v>
                </c:pt>
                <c:pt idx="1457">
                  <c:v>13560960</c:v>
                </c:pt>
                <c:pt idx="1458">
                  <c:v>8324748</c:v>
                </c:pt>
                <c:pt idx="1459">
                  <c:v>5899797</c:v>
                </c:pt>
                <c:pt idx="1460">
                  <c:v>25517500</c:v>
                </c:pt>
                <c:pt idx="1461">
                  <c:v>96067179</c:v>
                </c:pt>
                <c:pt idx="1462">
                  <c:v>43984230</c:v>
                </c:pt>
                <c:pt idx="1463">
                  <c:v>30012990</c:v>
                </c:pt>
                <c:pt idx="1464">
                  <c:v>12188642</c:v>
                </c:pt>
                <c:pt idx="1465">
                  <c:v>59696176</c:v>
                </c:pt>
                <c:pt idx="1466">
                  <c:v>56667870</c:v>
                </c:pt>
                <c:pt idx="1467">
                  <c:v>52066000</c:v>
                </c:pt>
                <c:pt idx="1468">
                  <c:v>31838002</c:v>
                </c:pt>
                <c:pt idx="1469">
                  <c:v>8000000</c:v>
                </c:pt>
                <c:pt idx="1470">
                  <c:v>13391174</c:v>
                </c:pt>
                <c:pt idx="1471">
                  <c:v>29959436</c:v>
                </c:pt>
                <c:pt idx="1472">
                  <c:v>4291965</c:v>
                </c:pt>
                <c:pt idx="1473">
                  <c:v>3958500</c:v>
                </c:pt>
                <c:pt idx="1474">
                  <c:v>33305037</c:v>
                </c:pt>
                <c:pt idx="1475">
                  <c:v>4068087</c:v>
                </c:pt>
                <c:pt idx="1476">
                  <c:v>31501218</c:v>
                </c:pt>
                <c:pt idx="1477">
                  <c:v>51600000</c:v>
                </c:pt>
                <c:pt idx="1478">
                  <c:v>49994804</c:v>
                </c:pt>
                <c:pt idx="1479">
                  <c:v>57750000</c:v>
                </c:pt>
                <c:pt idx="1480">
                  <c:v>26814957</c:v>
                </c:pt>
                <c:pt idx="1481">
                  <c:v>15962471</c:v>
                </c:pt>
                <c:pt idx="1482">
                  <c:v>48169908</c:v>
                </c:pt>
                <c:pt idx="1483">
                  <c:v>10991381</c:v>
                </c:pt>
                <c:pt idx="1484">
                  <c:v>12712093</c:v>
                </c:pt>
                <c:pt idx="1485">
                  <c:v>13823741</c:v>
                </c:pt>
                <c:pt idx="1486">
                  <c:v>138795342</c:v>
                </c:pt>
                <c:pt idx="1487">
                  <c:v>2474000</c:v>
                </c:pt>
                <c:pt idx="1488">
                  <c:v>37479778</c:v>
                </c:pt>
                <c:pt idx="1489">
                  <c:v>64371181</c:v>
                </c:pt>
                <c:pt idx="1490">
                  <c:v>136019448</c:v>
                </c:pt>
                <c:pt idx="1491">
                  <c:v>17605861</c:v>
                </c:pt>
                <c:pt idx="1492">
                  <c:v>9172810</c:v>
                </c:pt>
                <c:pt idx="1493">
                  <c:v>75600000</c:v>
                </c:pt>
                <c:pt idx="1494">
                  <c:v>182204440</c:v>
                </c:pt>
                <c:pt idx="1495">
                  <c:v>16264475</c:v>
                </c:pt>
                <c:pt idx="1496">
                  <c:v>5532301</c:v>
                </c:pt>
                <c:pt idx="1497">
                  <c:v>5501940</c:v>
                </c:pt>
                <c:pt idx="1498">
                  <c:v>31670931</c:v>
                </c:pt>
                <c:pt idx="1499">
                  <c:v>75305995</c:v>
                </c:pt>
                <c:pt idx="1500">
                  <c:v>30513940</c:v>
                </c:pt>
                <c:pt idx="1501">
                  <c:v>35422828</c:v>
                </c:pt>
                <c:pt idx="1502">
                  <c:v>4001121</c:v>
                </c:pt>
                <c:pt idx="1503">
                  <c:v>8134217</c:v>
                </c:pt>
                <c:pt idx="1504">
                  <c:v>352786</c:v>
                </c:pt>
                <c:pt idx="1505">
                  <c:v>3571735</c:v>
                </c:pt>
                <c:pt idx="1506">
                  <c:v>54215416</c:v>
                </c:pt>
                <c:pt idx="1507">
                  <c:v>871577</c:v>
                </c:pt>
                <c:pt idx="1508">
                  <c:v>47034272</c:v>
                </c:pt>
                <c:pt idx="1509">
                  <c:v>35183792</c:v>
                </c:pt>
                <c:pt idx="1510">
                  <c:v>6144806</c:v>
                </c:pt>
                <c:pt idx="1511">
                  <c:v>13337299</c:v>
                </c:pt>
                <c:pt idx="1512">
                  <c:v>119518352</c:v>
                </c:pt>
                <c:pt idx="1513">
                  <c:v>35811509</c:v>
                </c:pt>
                <c:pt idx="1514">
                  <c:v>94125426</c:v>
                </c:pt>
                <c:pt idx="1515">
                  <c:v>20113965</c:v>
                </c:pt>
                <c:pt idx="1516">
                  <c:v>87100000</c:v>
                </c:pt>
                <c:pt idx="1517">
                  <c:v>2975649</c:v>
                </c:pt>
                <c:pt idx="1518">
                  <c:v>25842000</c:v>
                </c:pt>
                <c:pt idx="1519">
                  <c:v>6615578</c:v>
                </c:pt>
                <c:pt idx="1520">
                  <c:v>220914</c:v>
                </c:pt>
                <c:pt idx="1521">
                  <c:v>18663911</c:v>
                </c:pt>
                <c:pt idx="1522">
                  <c:v>35887263</c:v>
                </c:pt>
                <c:pt idx="1523">
                  <c:v>2086345</c:v>
                </c:pt>
                <c:pt idx="1524">
                  <c:v>25776062</c:v>
                </c:pt>
                <c:pt idx="1525">
                  <c:v>4440055</c:v>
                </c:pt>
                <c:pt idx="1526">
                  <c:v>532988</c:v>
                </c:pt>
                <c:pt idx="1527">
                  <c:v>1292119</c:v>
                </c:pt>
                <c:pt idx="1528">
                  <c:v>16097842</c:v>
                </c:pt>
                <c:pt idx="1529">
                  <c:v>5881504</c:v>
                </c:pt>
                <c:pt idx="1530">
                  <c:v>532190</c:v>
                </c:pt>
                <c:pt idx="1531">
                  <c:v>4435083</c:v>
                </c:pt>
                <c:pt idx="1532">
                  <c:v>58183966</c:v>
                </c:pt>
                <c:pt idx="1533">
                  <c:v>61644321</c:v>
                </c:pt>
                <c:pt idx="1534">
                  <c:v>75605492</c:v>
                </c:pt>
                <c:pt idx="1535">
                  <c:v>95001343</c:v>
                </c:pt>
                <c:pt idx="1536">
                  <c:v>50668906</c:v>
                </c:pt>
                <c:pt idx="1537">
                  <c:v>9589875</c:v>
                </c:pt>
                <c:pt idx="1538">
                  <c:v>255950375</c:v>
                </c:pt>
                <c:pt idx="1539">
                  <c:v>52277485</c:v>
                </c:pt>
                <c:pt idx="1540">
                  <c:v>34531832</c:v>
                </c:pt>
                <c:pt idx="1541">
                  <c:v>115648585</c:v>
                </c:pt>
                <c:pt idx="1542">
                  <c:v>36447959</c:v>
                </c:pt>
                <c:pt idx="1543">
                  <c:v>11008432</c:v>
                </c:pt>
                <c:pt idx="1544">
                  <c:v>5128124</c:v>
                </c:pt>
                <c:pt idx="1545">
                  <c:v>777423</c:v>
                </c:pt>
                <c:pt idx="1546">
                  <c:v>6002756</c:v>
                </c:pt>
                <c:pt idx="1547">
                  <c:v>2246000</c:v>
                </c:pt>
                <c:pt idx="1548">
                  <c:v>45250</c:v>
                </c:pt>
                <c:pt idx="1549">
                  <c:v>44469602</c:v>
                </c:pt>
                <c:pt idx="1550">
                  <c:v>93571803</c:v>
                </c:pt>
                <c:pt idx="1551">
                  <c:v>2955039</c:v>
                </c:pt>
                <c:pt idx="1552">
                  <c:v>449558</c:v>
                </c:pt>
                <c:pt idx="1553">
                  <c:v>399611</c:v>
                </c:pt>
                <c:pt idx="1554">
                  <c:v>58800000</c:v>
                </c:pt>
                <c:pt idx="1555">
                  <c:v>115603980</c:v>
                </c:pt>
                <c:pt idx="1556">
                  <c:v>28965197</c:v>
                </c:pt>
                <c:pt idx="1557">
                  <c:v>107100855</c:v>
                </c:pt>
                <c:pt idx="1558">
                  <c:v>9528092</c:v>
                </c:pt>
                <c:pt idx="1559">
                  <c:v>3254172</c:v>
                </c:pt>
                <c:pt idx="1560">
                  <c:v>5702083</c:v>
                </c:pt>
                <c:pt idx="1561">
                  <c:v>1357042</c:v>
                </c:pt>
                <c:pt idx="1562">
                  <c:v>5354039</c:v>
                </c:pt>
                <c:pt idx="1563">
                  <c:v>11030963</c:v>
                </c:pt>
                <c:pt idx="1564">
                  <c:v>91121452</c:v>
                </c:pt>
                <c:pt idx="1565">
                  <c:v>1068392</c:v>
                </c:pt>
                <c:pt idx="1566">
                  <c:v>32519322</c:v>
                </c:pt>
                <c:pt idx="1567">
                  <c:v>70001698</c:v>
                </c:pt>
                <c:pt idx="1568">
                  <c:v>86897182</c:v>
                </c:pt>
                <c:pt idx="1569">
                  <c:v>254455986</c:v>
                </c:pt>
                <c:pt idx="1570">
                  <c:v>133668525</c:v>
                </c:pt>
                <c:pt idx="1571">
                  <c:v>74158157</c:v>
                </c:pt>
                <c:pt idx="1572">
                  <c:v>162001186</c:v>
                </c:pt>
                <c:pt idx="1573">
                  <c:v>81257500</c:v>
                </c:pt>
                <c:pt idx="1574">
                  <c:v>100468793</c:v>
                </c:pt>
                <c:pt idx="1575">
                  <c:v>109176215</c:v>
                </c:pt>
                <c:pt idx="1576">
                  <c:v>44665963</c:v>
                </c:pt>
                <c:pt idx="1577">
                  <c:v>36931089</c:v>
                </c:pt>
                <c:pt idx="1578">
                  <c:v>166225040</c:v>
                </c:pt>
                <c:pt idx="1579">
                  <c:v>66365290</c:v>
                </c:pt>
                <c:pt idx="1580">
                  <c:v>33828318</c:v>
                </c:pt>
                <c:pt idx="1581">
                  <c:v>90567722</c:v>
                </c:pt>
                <c:pt idx="1582">
                  <c:v>2175312</c:v>
                </c:pt>
                <c:pt idx="1583">
                  <c:v>56724080</c:v>
                </c:pt>
                <c:pt idx="1584">
                  <c:v>28837115</c:v>
                </c:pt>
                <c:pt idx="1585">
                  <c:v>110000082</c:v>
                </c:pt>
                <c:pt idx="1586">
                  <c:v>71277420</c:v>
                </c:pt>
                <c:pt idx="1587">
                  <c:v>59992760</c:v>
                </c:pt>
                <c:pt idx="1588">
                  <c:v>6105175</c:v>
                </c:pt>
                <c:pt idx="1589">
                  <c:v>7204138</c:v>
                </c:pt>
                <c:pt idx="1590">
                  <c:v>90703745</c:v>
                </c:pt>
                <c:pt idx="1591">
                  <c:v>86208010</c:v>
                </c:pt>
                <c:pt idx="1592">
                  <c:v>38543473</c:v>
                </c:pt>
                <c:pt idx="1593">
                  <c:v>28535768</c:v>
                </c:pt>
                <c:pt idx="1594">
                  <c:v>9652000</c:v>
                </c:pt>
                <c:pt idx="1595">
                  <c:v>30400000</c:v>
                </c:pt>
                <c:pt idx="1596">
                  <c:v>37788228</c:v>
                </c:pt>
                <c:pt idx="1597">
                  <c:v>277313371</c:v>
                </c:pt>
                <c:pt idx="1598">
                  <c:v>63826569</c:v>
                </c:pt>
                <c:pt idx="1599">
                  <c:v>55291815</c:v>
                </c:pt>
                <c:pt idx="1600">
                  <c:v>67523385</c:v>
                </c:pt>
                <c:pt idx="1601">
                  <c:v>10214013</c:v>
                </c:pt>
                <c:pt idx="1602">
                  <c:v>21784432</c:v>
                </c:pt>
                <c:pt idx="1603">
                  <c:v>22525921</c:v>
                </c:pt>
                <c:pt idx="1604">
                  <c:v>145096820</c:v>
                </c:pt>
                <c:pt idx="1605">
                  <c:v>105444419</c:v>
                </c:pt>
                <c:pt idx="1606">
                  <c:v>38232624</c:v>
                </c:pt>
                <c:pt idx="1607">
                  <c:v>26096584</c:v>
                </c:pt>
                <c:pt idx="1608">
                  <c:v>63034755</c:v>
                </c:pt>
                <c:pt idx="1609">
                  <c:v>67266300</c:v>
                </c:pt>
                <c:pt idx="1610">
                  <c:v>45162741</c:v>
                </c:pt>
                <c:pt idx="1611">
                  <c:v>89808372</c:v>
                </c:pt>
                <c:pt idx="1612">
                  <c:v>84136909</c:v>
                </c:pt>
                <c:pt idx="1613">
                  <c:v>17718223</c:v>
                </c:pt>
                <c:pt idx="1614">
                  <c:v>74608545</c:v>
                </c:pt>
                <c:pt idx="1615">
                  <c:v>22264487</c:v>
                </c:pt>
                <c:pt idx="1616">
                  <c:v>30059386</c:v>
                </c:pt>
                <c:pt idx="1617">
                  <c:v>12784713</c:v>
                </c:pt>
                <c:pt idx="1618">
                  <c:v>8579684</c:v>
                </c:pt>
                <c:pt idx="1619">
                  <c:v>132541238</c:v>
                </c:pt>
                <c:pt idx="1620">
                  <c:v>84518155</c:v>
                </c:pt>
                <c:pt idx="1621">
                  <c:v>36658108</c:v>
                </c:pt>
                <c:pt idx="1622">
                  <c:v>32014289</c:v>
                </c:pt>
                <c:pt idx="1623">
                  <c:v>8500000</c:v>
                </c:pt>
                <c:pt idx="1624">
                  <c:v>17803796</c:v>
                </c:pt>
                <c:pt idx="1625">
                  <c:v>14174654</c:v>
                </c:pt>
                <c:pt idx="1626">
                  <c:v>12181484</c:v>
                </c:pt>
                <c:pt idx="1627">
                  <c:v>11169531</c:v>
                </c:pt>
                <c:pt idx="1628">
                  <c:v>10569071</c:v>
                </c:pt>
                <c:pt idx="1629">
                  <c:v>100292856</c:v>
                </c:pt>
                <c:pt idx="1630">
                  <c:v>150056505</c:v>
                </c:pt>
                <c:pt idx="1631">
                  <c:v>128505958</c:v>
                </c:pt>
                <c:pt idx="1632">
                  <c:v>86049418</c:v>
                </c:pt>
                <c:pt idx="1633">
                  <c:v>26284475</c:v>
                </c:pt>
                <c:pt idx="1634">
                  <c:v>121463226</c:v>
                </c:pt>
                <c:pt idx="1635">
                  <c:v>82389560</c:v>
                </c:pt>
                <c:pt idx="1636">
                  <c:v>19179969</c:v>
                </c:pt>
                <c:pt idx="1637">
                  <c:v>22734486</c:v>
                </c:pt>
                <c:pt idx="1638">
                  <c:v>127175354</c:v>
                </c:pt>
                <c:pt idx="1639">
                  <c:v>68525609</c:v>
                </c:pt>
                <c:pt idx="1640">
                  <c:v>14792779</c:v>
                </c:pt>
                <c:pt idx="1641">
                  <c:v>13922211</c:v>
                </c:pt>
                <c:pt idx="1642">
                  <c:v>101978840</c:v>
                </c:pt>
                <c:pt idx="1643">
                  <c:v>37882551</c:v>
                </c:pt>
                <c:pt idx="1644">
                  <c:v>14249005</c:v>
                </c:pt>
                <c:pt idx="1645">
                  <c:v>11614236</c:v>
                </c:pt>
                <c:pt idx="1646">
                  <c:v>8586376</c:v>
                </c:pt>
                <c:pt idx="1647">
                  <c:v>15062898</c:v>
                </c:pt>
                <c:pt idx="1648">
                  <c:v>163591</c:v>
                </c:pt>
                <c:pt idx="1649">
                  <c:v>28972187</c:v>
                </c:pt>
                <c:pt idx="1650">
                  <c:v>9975684</c:v>
                </c:pt>
                <c:pt idx="1651">
                  <c:v>6241697</c:v>
                </c:pt>
                <c:pt idx="1652">
                  <c:v>25675765</c:v>
                </c:pt>
                <c:pt idx="1653">
                  <c:v>101736215</c:v>
                </c:pt>
                <c:pt idx="1654">
                  <c:v>72217000</c:v>
                </c:pt>
                <c:pt idx="1655">
                  <c:v>31179516</c:v>
                </c:pt>
                <c:pt idx="1656">
                  <c:v>10198766</c:v>
                </c:pt>
                <c:pt idx="1657">
                  <c:v>5542025</c:v>
                </c:pt>
                <c:pt idx="1658">
                  <c:v>175370</c:v>
                </c:pt>
                <c:pt idx="1659">
                  <c:v>35537564</c:v>
                </c:pt>
                <c:pt idx="1660">
                  <c:v>13592872</c:v>
                </c:pt>
                <c:pt idx="1661">
                  <c:v>13558739</c:v>
                </c:pt>
                <c:pt idx="1662">
                  <c:v>10824921</c:v>
                </c:pt>
                <c:pt idx="1663">
                  <c:v>8828771</c:v>
                </c:pt>
                <c:pt idx="1664">
                  <c:v>2331318</c:v>
                </c:pt>
                <c:pt idx="1665">
                  <c:v>900926</c:v>
                </c:pt>
                <c:pt idx="1666">
                  <c:v>15447</c:v>
                </c:pt>
                <c:pt idx="1667">
                  <c:v>57176582</c:v>
                </c:pt>
                <c:pt idx="1668">
                  <c:v>4350774</c:v>
                </c:pt>
                <c:pt idx="1669">
                  <c:v>21564616</c:v>
                </c:pt>
                <c:pt idx="1670">
                  <c:v>34017854</c:v>
                </c:pt>
                <c:pt idx="1671">
                  <c:v>4692814</c:v>
                </c:pt>
                <c:pt idx="1672">
                  <c:v>14891000</c:v>
                </c:pt>
                <c:pt idx="1673">
                  <c:v>306715</c:v>
                </c:pt>
                <c:pt idx="1674">
                  <c:v>453079</c:v>
                </c:pt>
                <c:pt idx="1675">
                  <c:v>7993039</c:v>
                </c:pt>
                <c:pt idx="1676">
                  <c:v>18621249</c:v>
                </c:pt>
                <c:pt idx="1677">
                  <c:v>4693919</c:v>
                </c:pt>
                <c:pt idx="1678">
                  <c:v>36497</c:v>
                </c:pt>
                <c:pt idx="1679">
                  <c:v>24138847</c:v>
                </c:pt>
                <c:pt idx="1680">
                  <c:v>81200000</c:v>
                </c:pt>
                <c:pt idx="1681">
                  <c:v>105500000</c:v>
                </c:pt>
                <c:pt idx="1682">
                  <c:v>10097096</c:v>
                </c:pt>
                <c:pt idx="1683">
                  <c:v>9821335</c:v>
                </c:pt>
                <c:pt idx="1684">
                  <c:v>2892582</c:v>
                </c:pt>
                <c:pt idx="1685">
                  <c:v>2800000</c:v>
                </c:pt>
                <c:pt idx="1686">
                  <c:v>185577</c:v>
                </c:pt>
                <c:pt idx="1687">
                  <c:v>75078</c:v>
                </c:pt>
                <c:pt idx="1688">
                  <c:v>83400000</c:v>
                </c:pt>
                <c:pt idx="1689">
                  <c:v>10305534</c:v>
                </c:pt>
                <c:pt idx="1690">
                  <c:v>141600000</c:v>
                </c:pt>
                <c:pt idx="1691">
                  <c:v>24788807</c:v>
                </c:pt>
                <c:pt idx="1692">
                  <c:v>7059537</c:v>
                </c:pt>
                <c:pt idx="1693">
                  <c:v>200803</c:v>
                </c:pt>
                <c:pt idx="1694">
                  <c:v>86300000</c:v>
                </c:pt>
                <c:pt idx="1695">
                  <c:v>535249</c:v>
                </c:pt>
                <c:pt idx="1696">
                  <c:v>19539</c:v>
                </c:pt>
                <c:pt idx="1697">
                  <c:v>16101109</c:v>
                </c:pt>
                <c:pt idx="1698">
                  <c:v>20186</c:v>
                </c:pt>
                <c:pt idx="1699">
                  <c:v>1243961</c:v>
                </c:pt>
                <c:pt idx="1700">
                  <c:v>52850</c:v>
                </c:pt>
                <c:pt idx="1701">
                  <c:v>44540956</c:v>
                </c:pt>
                <c:pt idx="1702">
                  <c:v>5228617</c:v>
                </c:pt>
                <c:pt idx="1703">
                  <c:v>40557</c:v>
                </c:pt>
                <c:pt idx="1704">
                  <c:v>3151130</c:v>
                </c:pt>
                <c:pt idx="1705">
                  <c:v>110332737</c:v>
                </c:pt>
                <c:pt idx="1706">
                  <c:v>10014234</c:v>
                </c:pt>
                <c:pt idx="1707">
                  <c:v>58255287</c:v>
                </c:pt>
                <c:pt idx="1708">
                  <c:v>88200225</c:v>
                </c:pt>
                <c:pt idx="1709">
                  <c:v>32122249</c:v>
                </c:pt>
                <c:pt idx="1710">
                  <c:v>6471394</c:v>
                </c:pt>
                <c:pt idx="1711">
                  <c:v>90353764</c:v>
                </c:pt>
                <c:pt idx="1712">
                  <c:v>70163652</c:v>
                </c:pt>
                <c:pt idx="1713">
                  <c:v>54414716</c:v>
                </c:pt>
                <c:pt idx="1714">
                  <c:v>150368971</c:v>
                </c:pt>
                <c:pt idx="1715">
                  <c:v>117528646</c:v>
                </c:pt>
                <c:pt idx="1716">
                  <c:v>134455175</c:v>
                </c:pt>
                <c:pt idx="1717">
                  <c:v>106694016</c:v>
                </c:pt>
                <c:pt idx="1718">
                  <c:v>51109400</c:v>
                </c:pt>
                <c:pt idx="1719">
                  <c:v>32095318</c:v>
                </c:pt>
                <c:pt idx="1720">
                  <c:v>13973532</c:v>
                </c:pt>
                <c:pt idx="1721">
                  <c:v>4006906</c:v>
                </c:pt>
                <c:pt idx="1722">
                  <c:v>57262492</c:v>
                </c:pt>
                <c:pt idx="1723">
                  <c:v>86930411</c:v>
                </c:pt>
                <c:pt idx="1724">
                  <c:v>13019253</c:v>
                </c:pt>
                <c:pt idx="1725">
                  <c:v>69148997</c:v>
                </c:pt>
                <c:pt idx="1726">
                  <c:v>13383737</c:v>
                </c:pt>
                <c:pt idx="1727">
                  <c:v>10555348</c:v>
                </c:pt>
                <c:pt idx="1728">
                  <c:v>53868030</c:v>
                </c:pt>
                <c:pt idx="1729">
                  <c:v>17071230</c:v>
                </c:pt>
                <c:pt idx="1730">
                  <c:v>16702864</c:v>
                </c:pt>
                <c:pt idx="1731">
                  <c:v>111936400</c:v>
                </c:pt>
                <c:pt idx="1732">
                  <c:v>34308901</c:v>
                </c:pt>
                <c:pt idx="1733">
                  <c:v>17439163</c:v>
                </c:pt>
                <c:pt idx="1734">
                  <c:v>14989761</c:v>
                </c:pt>
                <c:pt idx="1735">
                  <c:v>54724272</c:v>
                </c:pt>
                <c:pt idx="1736">
                  <c:v>6982680</c:v>
                </c:pt>
                <c:pt idx="1737">
                  <c:v>333976</c:v>
                </c:pt>
                <c:pt idx="1738">
                  <c:v>30093107</c:v>
                </c:pt>
                <c:pt idx="1739">
                  <c:v>52929168</c:v>
                </c:pt>
                <c:pt idx="1740">
                  <c:v>23978402</c:v>
                </c:pt>
                <c:pt idx="1741">
                  <c:v>20339754</c:v>
                </c:pt>
                <c:pt idx="1742">
                  <c:v>126247</c:v>
                </c:pt>
                <c:pt idx="1743">
                  <c:v>17278980</c:v>
                </c:pt>
                <c:pt idx="1744">
                  <c:v>1789892</c:v>
                </c:pt>
                <c:pt idx="1745">
                  <c:v>4131640</c:v>
                </c:pt>
                <c:pt idx="1746">
                  <c:v>16842303</c:v>
                </c:pt>
                <c:pt idx="1747">
                  <c:v>3559990</c:v>
                </c:pt>
                <c:pt idx="1748">
                  <c:v>3650677</c:v>
                </c:pt>
                <c:pt idx="1749">
                  <c:v>21210</c:v>
                </c:pt>
                <c:pt idx="1750">
                  <c:v>4485485</c:v>
                </c:pt>
                <c:pt idx="1751">
                  <c:v>49874933</c:v>
                </c:pt>
                <c:pt idx="1752">
                  <c:v>25167270</c:v>
                </c:pt>
                <c:pt idx="1753">
                  <c:v>65623128</c:v>
                </c:pt>
                <c:pt idx="1754">
                  <c:v>21200000</c:v>
                </c:pt>
                <c:pt idx="1755">
                  <c:v>60057639</c:v>
                </c:pt>
                <c:pt idx="1756">
                  <c:v>23993605</c:v>
                </c:pt>
                <c:pt idx="1757">
                  <c:v>7757130</c:v>
                </c:pt>
                <c:pt idx="1758">
                  <c:v>1954202</c:v>
                </c:pt>
                <c:pt idx="1759">
                  <c:v>2104000</c:v>
                </c:pt>
                <c:pt idx="1760">
                  <c:v>17474107</c:v>
                </c:pt>
                <c:pt idx="1761">
                  <c:v>9203192</c:v>
                </c:pt>
                <c:pt idx="1762">
                  <c:v>159600000</c:v>
                </c:pt>
                <c:pt idx="1763">
                  <c:v>1040879</c:v>
                </c:pt>
                <c:pt idx="1764">
                  <c:v>410241</c:v>
                </c:pt>
                <c:pt idx="1765">
                  <c:v>37606</c:v>
                </c:pt>
                <c:pt idx="1766">
                  <c:v>322157</c:v>
                </c:pt>
                <c:pt idx="1767">
                  <c:v>59379</c:v>
                </c:pt>
                <c:pt idx="1768">
                  <c:v>8093318</c:v>
                </c:pt>
                <c:pt idx="1769">
                  <c:v>3432342</c:v>
                </c:pt>
                <c:pt idx="1770">
                  <c:v>1980338</c:v>
                </c:pt>
                <c:pt idx="1771">
                  <c:v>41523271</c:v>
                </c:pt>
                <c:pt idx="1772">
                  <c:v>53846915</c:v>
                </c:pt>
                <c:pt idx="1773">
                  <c:v>23106</c:v>
                </c:pt>
                <c:pt idx="1774">
                  <c:v>2365931</c:v>
                </c:pt>
                <c:pt idx="1775">
                  <c:v>34746109</c:v>
                </c:pt>
                <c:pt idx="1776">
                  <c:v>56007</c:v>
                </c:pt>
                <c:pt idx="1777">
                  <c:v>3325638</c:v>
                </c:pt>
                <c:pt idx="1778">
                  <c:v>32800000</c:v>
                </c:pt>
                <c:pt idx="1779">
                  <c:v>8355815</c:v>
                </c:pt>
                <c:pt idx="1780">
                  <c:v>7564000</c:v>
                </c:pt>
                <c:pt idx="1781">
                  <c:v>33313582</c:v>
                </c:pt>
                <c:pt idx="1782">
                  <c:v>12570442</c:v>
                </c:pt>
                <c:pt idx="1783">
                  <c:v>2025238</c:v>
                </c:pt>
                <c:pt idx="1784">
                  <c:v>5308707</c:v>
                </c:pt>
                <c:pt idx="1785">
                  <c:v>353743</c:v>
                </c:pt>
                <c:pt idx="1786">
                  <c:v>17292381</c:v>
                </c:pt>
                <c:pt idx="1787">
                  <c:v>25584685</c:v>
                </c:pt>
                <c:pt idx="1788">
                  <c:v>14018364</c:v>
                </c:pt>
                <c:pt idx="1789">
                  <c:v>27141959</c:v>
                </c:pt>
                <c:pt idx="1790">
                  <c:v>180483</c:v>
                </c:pt>
                <c:pt idx="1791">
                  <c:v>55808744</c:v>
                </c:pt>
                <c:pt idx="1792">
                  <c:v>8054280</c:v>
                </c:pt>
                <c:pt idx="1793">
                  <c:v>170684505</c:v>
                </c:pt>
                <c:pt idx="1794">
                  <c:v>336456</c:v>
                </c:pt>
                <c:pt idx="1795">
                  <c:v>3076425</c:v>
                </c:pt>
                <c:pt idx="1796">
                  <c:v>15427192</c:v>
                </c:pt>
                <c:pt idx="1797">
                  <c:v>4235837</c:v>
                </c:pt>
                <c:pt idx="1798">
                  <c:v>10515579</c:v>
                </c:pt>
                <c:pt idx="1799">
                  <c:v>18488314</c:v>
                </c:pt>
                <c:pt idx="1800">
                  <c:v>7496522</c:v>
                </c:pt>
                <c:pt idx="1801">
                  <c:v>35096190</c:v>
                </c:pt>
                <c:pt idx="1802">
                  <c:v>5660084</c:v>
                </c:pt>
                <c:pt idx="1803">
                  <c:v>49851591</c:v>
                </c:pt>
                <c:pt idx="1804">
                  <c:v>33864342</c:v>
                </c:pt>
                <c:pt idx="1805">
                  <c:v>40334024</c:v>
                </c:pt>
                <c:pt idx="1806">
                  <c:v>19351569</c:v>
                </c:pt>
                <c:pt idx="1807">
                  <c:v>1631839</c:v>
                </c:pt>
                <c:pt idx="1808">
                  <c:v>10814185</c:v>
                </c:pt>
                <c:pt idx="1809">
                  <c:v>54606</c:v>
                </c:pt>
                <c:pt idx="1810">
                  <c:v>302204</c:v>
                </c:pt>
                <c:pt idx="1811">
                  <c:v>1943649</c:v>
                </c:pt>
                <c:pt idx="1812">
                  <c:v>40559930</c:v>
                </c:pt>
                <c:pt idx="1813">
                  <c:v>98711404</c:v>
                </c:pt>
                <c:pt idx="1814">
                  <c:v>2426851</c:v>
                </c:pt>
                <c:pt idx="1815">
                  <c:v>158115031</c:v>
                </c:pt>
                <c:pt idx="1816">
                  <c:v>7262288</c:v>
                </c:pt>
                <c:pt idx="1817">
                  <c:v>39692139</c:v>
                </c:pt>
                <c:pt idx="1818">
                  <c:v>72077000</c:v>
                </c:pt>
                <c:pt idx="1819">
                  <c:v>16323969</c:v>
                </c:pt>
                <c:pt idx="1820">
                  <c:v>20668843</c:v>
                </c:pt>
                <c:pt idx="1821">
                  <c:v>7881335</c:v>
                </c:pt>
                <c:pt idx="1822">
                  <c:v>4919896</c:v>
                </c:pt>
                <c:pt idx="1823">
                  <c:v>9801782</c:v>
                </c:pt>
                <c:pt idx="1824">
                  <c:v>1276984</c:v>
                </c:pt>
                <c:pt idx="1825">
                  <c:v>46451</c:v>
                </c:pt>
                <c:pt idx="1826">
                  <c:v>5359774</c:v>
                </c:pt>
                <c:pt idx="1827">
                  <c:v>3071947</c:v>
                </c:pt>
                <c:pt idx="1828">
                  <c:v>48430</c:v>
                </c:pt>
                <c:pt idx="1829">
                  <c:v>64267897</c:v>
                </c:pt>
                <c:pt idx="1830">
                  <c:v>38168022</c:v>
                </c:pt>
                <c:pt idx="1831">
                  <c:v>2223990</c:v>
                </c:pt>
                <c:pt idx="1832">
                  <c:v>32230907</c:v>
                </c:pt>
                <c:pt idx="1833">
                  <c:v>11529368</c:v>
                </c:pt>
                <c:pt idx="1834">
                  <c:v>11694528</c:v>
                </c:pt>
                <c:pt idx="1835">
                  <c:v>12995673</c:v>
                </c:pt>
                <c:pt idx="1836">
                  <c:v>242589580</c:v>
                </c:pt>
                <c:pt idx="1837">
                  <c:v>77032279</c:v>
                </c:pt>
                <c:pt idx="1838">
                  <c:v>51814190</c:v>
                </c:pt>
                <c:pt idx="1839">
                  <c:v>48430355</c:v>
                </c:pt>
                <c:pt idx="1840">
                  <c:v>100448498</c:v>
                </c:pt>
                <c:pt idx="1841">
                  <c:v>38966057</c:v>
                </c:pt>
                <c:pt idx="1842">
                  <c:v>22362500</c:v>
                </c:pt>
                <c:pt idx="1843">
                  <c:v>12065985</c:v>
                </c:pt>
                <c:pt idx="1844">
                  <c:v>377019252</c:v>
                </c:pt>
                <c:pt idx="1845">
                  <c:v>91030827</c:v>
                </c:pt>
                <c:pt idx="1846">
                  <c:v>37035515</c:v>
                </c:pt>
                <c:pt idx="1847">
                  <c:v>75274748</c:v>
                </c:pt>
                <c:pt idx="1848">
                  <c:v>37101011</c:v>
                </c:pt>
                <c:pt idx="1849">
                  <c:v>36037909</c:v>
                </c:pt>
                <c:pt idx="1850">
                  <c:v>32853640</c:v>
                </c:pt>
                <c:pt idx="1851">
                  <c:v>24332324</c:v>
                </c:pt>
                <c:pt idx="1852">
                  <c:v>18438149</c:v>
                </c:pt>
                <c:pt idx="1853">
                  <c:v>22770864</c:v>
                </c:pt>
                <c:pt idx="1854">
                  <c:v>60338891</c:v>
                </c:pt>
                <c:pt idx="1855">
                  <c:v>19389454</c:v>
                </c:pt>
                <c:pt idx="1856">
                  <c:v>163479795</c:v>
                </c:pt>
                <c:pt idx="1857">
                  <c:v>65010106</c:v>
                </c:pt>
                <c:pt idx="1858">
                  <c:v>4554569</c:v>
                </c:pt>
                <c:pt idx="1859">
                  <c:v>52353636</c:v>
                </c:pt>
                <c:pt idx="1860">
                  <c:v>6998324</c:v>
                </c:pt>
                <c:pt idx="1861">
                  <c:v>1089365</c:v>
                </c:pt>
                <c:pt idx="1862">
                  <c:v>52528330</c:v>
                </c:pt>
                <c:pt idx="1863">
                  <c:v>7156933</c:v>
                </c:pt>
                <c:pt idx="1864">
                  <c:v>183662</c:v>
                </c:pt>
                <c:pt idx="1865">
                  <c:v>18653615</c:v>
                </c:pt>
                <c:pt idx="1866">
                  <c:v>54235441</c:v>
                </c:pt>
                <c:pt idx="1867">
                  <c:v>30659817</c:v>
                </c:pt>
                <c:pt idx="1868">
                  <c:v>16284360</c:v>
                </c:pt>
                <c:pt idx="1869">
                  <c:v>82624961</c:v>
                </c:pt>
                <c:pt idx="1870">
                  <c:v>34290142</c:v>
                </c:pt>
                <c:pt idx="1871">
                  <c:v>18882880</c:v>
                </c:pt>
                <c:pt idx="1872">
                  <c:v>12469811</c:v>
                </c:pt>
                <c:pt idx="1873">
                  <c:v>13650738</c:v>
                </c:pt>
                <c:pt idx="1874">
                  <c:v>51697449</c:v>
                </c:pt>
                <c:pt idx="1875">
                  <c:v>22245861</c:v>
                </c:pt>
                <c:pt idx="1876">
                  <c:v>64955956</c:v>
                </c:pt>
                <c:pt idx="1877">
                  <c:v>70492685</c:v>
                </c:pt>
                <c:pt idx="1878">
                  <c:v>95860116</c:v>
                </c:pt>
                <c:pt idx="1879">
                  <c:v>26896744</c:v>
                </c:pt>
                <c:pt idx="1880">
                  <c:v>55184721</c:v>
                </c:pt>
                <c:pt idx="1881">
                  <c:v>43022524</c:v>
                </c:pt>
                <c:pt idx="1882">
                  <c:v>13640000</c:v>
                </c:pt>
                <c:pt idx="1883">
                  <c:v>44134898</c:v>
                </c:pt>
                <c:pt idx="1884">
                  <c:v>75074950</c:v>
                </c:pt>
                <c:pt idx="1885">
                  <c:v>37188667</c:v>
                </c:pt>
                <c:pt idx="1886">
                  <c:v>18761993</c:v>
                </c:pt>
                <c:pt idx="1887">
                  <c:v>16300302</c:v>
                </c:pt>
                <c:pt idx="1888">
                  <c:v>5032496</c:v>
                </c:pt>
                <c:pt idx="1889">
                  <c:v>6754898</c:v>
                </c:pt>
                <c:pt idx="1890">
                  <c:v>4903000</c:v>
                </c:pt>
                <c:pt idx="1891">
                  <c:v>1779284</c:v>
                </c:pt>
                <c:pt idx="1892">
                  <c:v>141853</c:v>
                </c:pt>
                <c:pt idx="1893">
                  <c:v>18381787</c:v>
                </c:pt>
                <c:pt idx="1894">
                  <c:v>46377022</c:v>
                </c:pt>
                <c:pt idx="1895">
                  <c:v>32983713</c:v>
                </c:pt>
                <c:pt idx="1896">
                  <c:v>30306281</c:v>
                </c:pt>
                <c:pt idx="1897">
                  <c:v>17096053</c:v>
                </c:pt>
                <c:pt idx="1898">
                  <c:v>33071558</c:v>
                </c:pt>
                <c:pt idx="1899">
                  <c:v>7764027</c:v>
                </c:pt>
                <c:pt idx="1900">
                  <c:v>4244155</c:v>
                </c:pt>
                <c:pt idx="1901">
                  <c:v>7574066</c:v>
                </c:pt>
                <c:pt idx="1902">
                  <c:v>1474508</c:v>
                </c:pt>
                <c:pt idx="1903">
                  <c:v>228524</c:v>
                </c:pt>
                <c:pt idx="1904">
                  <c:v>19348</c:v>
                </c:pt>
                <c:pt idx="1905">
                  <c:v>92900</c:v>
                </c:pt>
                <c:pt idx="1906">
                  <c:v>70527</c:v>
                </c:pt>
                <c:pt idx="1907">
                  <c:v>34074895</c:v>
                </c:pt>
                <c:pt idx="1908">
                  <c:v>4681503</c:v>
                </c:pt>
                <c:pt idx="1909">
                  <c:v>14879556</c:v>
                </c:pt>
                <c:pt idx="1910">
                  <c:v>59889948</c:v>
                </c:pt>
                <c:pt idx="1911">
                  <c:v>10106233</c:v>
                </c:pt>
                <c:pt idx="1912">
                  <c:v>3205244</c:v>
                </c:pt>
                <c:pt idx="1913">
                  <c:v>43490057</c:v>
                </c:pt>
                <c:pt idx="1914">
                  <c:v>24792061</c:v>
                </c:pt>
                <c:pt idx="1915">
                  <c:v>113709992</c:v>
                </c:pt>
                <c:pt idx="1916">
                  <c:v>37295394</c:v>
                </c:pt>
                <c:pt idx="1917">
                  <c:v>9190525</c:v>
                </c:pt>
                <c:pt idx="1918">
                  <c:v>1768416</c:v>
                </c:pt>
                <c:pt idx="1919">
                  <c:v>49526</c:v>
                </c:pt>
                <c:pt idx="1920">
                  <c:v>27457409</c:v>
                </c:pt>
                <c:pt idx="1921">
                  <c:v>6670712</c:v>
                </c:pt>
                <c:pt idx="1922">
                  <c:v>3588432</c:v>
                </c:pt>
                <c:pt idx="1923">
                  <c:v>3895664</c:v>
                </c:pt>
                <c:pt idx="1924">
                  <c:v>6200756</c:v>
                </c:pt>
                <c:pt idx="1925">
                  <c:v>6239558</c:v>
                </c:pt>
                <c:pt idx="1926">
                  <c:v>611709</c:v>
                </c:pt>
                <c:pt idx="1927">
                  <c:v>22770</c:v>
                </c:pt>
                <c:pt idx="1928">
                  <c:v>44456509</c:v>
                </c:pt>
                <c:pt idx="1929">
                  <c:v>21501098</c:v>
                </c:pt>
                <c:pt idx="1930">
                  <c:v>24809547</c:v>
                </c:pt>
                <c:pt idx="1931">
                  <c:v>23031390</c:v>
                </c:pt>
                <c:pt idx="1932">
                  <c:v>14100000</c:v>
                </c:pt>
                <c:pt idx="1933">
                  <c:v>12055108</c:v>
                </c:pt>
                <c:pt idx="1934">
                  <c:v>8786715</c:v>
                </c:pt>
                <c:pt idx="1935">
                  <c:v>6157157</c:v>
                </c:pt>
                <c:pt idx="1936">
                  <c:v>5480318</c:v>
                </c:pt>
                <c:pt idx="1937">
                  <c:v>4040588</c:v>
                </c:pt>
                <c:pt idx="1938">
                  <c:v>2711210</c:v>
                </c:pt>
                <c:pt idx="1939">
                  <c:v>1247453</c:v>
                </c:pt>
                <c:pt idx="1940">
                  <c:v>20803237</c:v>
                </c:pt>
                <c:pt idx="1941">
                  <c:v>1325073</c:v>
                </c:pt>
                <c:pt idx="1942">
                  <c:v>146402</c:v>
                </c:pt>
                <c:pt idx="1943">
                  <c:v>2706659</c:v>
                </c:pt>
                <c:pt idx="1944">
                  <c:v>27900000</c:v>
                </c:pt>
                <c:pt idx="1945">
                  <c:v>101228</c:v>
                </c:pt>
                <c:pt idx="1946">
                  <c:v>2926565</c:v>
                </c:pt>
                <c:pt idx="1947">
                  <c:v>5844929</c:v>
                </c:pt>
                <c:pt idx="1948">
                  <c:v>4170647</c:v>
                </c:pt>
                <c:pt idx="1949">
                  <c:v>39852</c:v>
                </c:pt>
                <c:pt idx="1950">
                  <c:v>313436</c:v>
                </c:pt>
                <c:pt idx="1951">
                  <c:v>6719300</c:v>
                </c:pt>
                <c:pt idx="1952">
                  <c:v>3885134</c:v>
                </c:pt>
                <c:pt idx="1953">
                  <c:v>371081</c:v>
                </c:pt>
                <c:pt idx="1954">
                  <c:v>100669</c:v>
                </c:pt>
                <c:pt idx="1955">
                  <c:v>7362100</c:v>
                </c:pt>
                <c:pt idx="1956">
                  <c:v>92362</c:v>
                </c:pt>
                <c:pt idx="1957">
                  <c:v>695229</c:v>
                </c:pt>
                <c:pt idx="1958">
                  <c:v>2199853</c:v>
                </c:pt>
                <c:pt idx="1959">
                  <c:v>375723</c:v>
                </c:pt>
                <c:pt idx="1960">
                  <c:v>594904</c:v>
                </c:pt>
                <c:pt idx="1961">
                  <c:v>1950218</c:v>
                </c:pt>
                <c:pt idx="1962">
                  <c:v>464655</c:v>
                </c:pt>
                <c:pt idx="1963">
                  <c:v>703</c:v>
                </c:pt>
                <c:pt idx="1964">
                  <c:v>4771000</c:v>
                </c:pt>
                <c:pt idx="1965">
                  <c:v>5739376</c:v>
                </c:pt>
                <c:pt idx="1966">
                  <c:v>154077</c:v>
                </c:pt>
                <c:pt idx="1967">
                  <c:v>1281176</c:v>
                </c:pt>
                <c:pt idx="1968">
                  <c:v>2360184</c:v>
                </c:pt>
                <c:pt idx="1969">
                  <c:v>1050600</c:v>
                </c:pt>
                <c:pt idx="1970">
                  <c:v>4505922</c:v>
                </c:pt>
                <c:pt idx="1971">
                  <c:v>30084</c:v>
                </c:pt>
                <c:pt idx="1972">
                  <c:v>2856622</c:v>
                </c:pt>
                <c:pt idx="1973">
                  <c:v>1227508</c:v>
                </c:pt>
                <c:pt idx="1974">
                  <c:v>143151473</c:v>
                </c:pt>
                <c:pt idx="1975">
                  <c:v>66600000</c:v>
                </c:pt>
                <c:pt idx="1976">
                  <c:v>41407470</c:v>
                </c:pt>
                <c:pt idx="1977">
                  <c:v>7486906</c:v>
                </c:pt>
                <c:pt idx="1978">
                  <c:v>18252684</c:v>
                </c:pt>
                <c:pt idx="1979">
                  <c:v>167780960</c:v>
                </c:pt>
                <c:pt idx="1980">
                  <c:v>32645546</c:v>
                </c:pt>
                <c:pt idx="1981">
                  <c:v>26539321</c:v>
                </c:pt>
                <c:pt idx="1982">
                  <c:v>106593296</c:v>
                </c:pt>
                <c:pt idx="1983">
                  <c:v>71904</c:v>
                </c:pt>
                <c:pt idx="1984">
                  <c:v>163245</c:v>
                </c:pt>
                <c:pt idx="1985">
                  <c:v>16088610</c:v>
                </c:pt>
                <c:pt idx="1986">
                  <c:v>51853450</c:v>
                </c:pt>
                <c:pt idx="1987">
                  <c:v>144833357</c:v>
                </c:pt>
                <c:pt idx="1988">
                  <c:v>27281507</c:v>
                </c:pt>
                <c:pt idx="1989">
                  <c:v>64149837</c:v>
                </c:pt>
                <c:pt idx="1990">
                  <c:v>114968774</c:v>
                </c:pt>
                <c:pt idx="1991">
                  <c:v>37566230</c:v>
                </c:pt>
                <c:pt idx="1992">
                  <c:v>118823091</c:v>
                </c:pt>
                <c:pt idx="1993">
                  <c:v>90556401</c:v>
                </c:pt>
                <c:pt idx="1994">
                  <c:v>79566871</c:v>
                </c:pt>
                <c:pt idx="1995">
                  <c:v>5205343</c:v>
                </c:pt>
                <c:pt idx="1996">
                  <c:v>85911262</c:v>
                </c:pt>
                <c:pt idx="1997">
                  <c:v>219200000</c:v>
                </c:pt>
                <c:pt idx="1998">
                  <c:v>39008741</c:v>
                </c:pt>
                <c:pt idx="1999">
                  <c:v>35990505</c:v>
                </c:pt>
                <c:pt idx="2000">
                  <c:v>59847242</c:v>
                </c:pt>
                <c:pt idx="2001">
                  <c:v>1089445</c:v>
                </c:pt>
                <c:pt idx="2002">
                  <c:v>50752337</c:v>
                </c:pt>
                <c:pt idx="2003">
                  <c:v>24629916</c:v>
                </c:pt>
                <c:pt idx="2004">
                  <c:v>60328558</c:v>
                </c:pt>
                <c:pt idx="2005">
                  <c:v>41895491</c:v>
                </c:pt>
                <c:pt idx="2006">
                  <c:v>22858926</c:v>
                </c:pt>
                <c:pt idx="2007">
                  <c:v>252652</c:v>
                </c:pt>
                <c:pt idx="2008">
                  <c:v>20380</c:v>
                </c:pt>
                <c:pt idx="2009">
                  <c:v>137340146</c:v>
                </c:pt>
                <c:pt idx="2010">
                  <c:v>75764085</c:v>
                </c:pt>
                <c:pt idx="2011">
                  <c:v>46611204</c:v>
                </c:pt>
                <c:pt idx="2012">
                  <c:v>70836296</c:v>
                </c:pt>
                <c:pt idx="2013">
                  <c:v>40137776</c:v>
                </c:pt>
                <c:pt idx="2014">
                  <c:v>13214030</c:v>
                </c:pt>
                <c:pt idx="2015">
                  <c:v>263365</c:v>
                </c:pt>
                <c:pt idx="2016">
                  <c:v>41382841</c:v>
                </c:pt>
                <c:pt idx="2017">
                  <c:v>11883495</c:v>
                </c:pt>
                <c:pt idx="2018">
                  <c:v>4394936</c:v>
                </c:pt>
                <c:pt idx="2019">
                  <c:v>104077</c:v>
                </c:pt>
                <c:pt idx="2020">
                  <c:v>1821983</c:v>
                </c:pt>
                <c:pt idx="2021">
                  <c:v>2201412</c:v>
                </c:pt>
                <c:pt idx="2022">
                  <c:v>298110</c:v>
                </c:pt>
                <c:pt idx="2023">
                  <c:v>7443007</c:v>
                </c:pt>
                <c:pt idx="2024">
                  <c:v>4734235</c:v>
                </c:pt>
                <c:pt idx="2025">
                  <c:v>66009973</c:v>
                </c:pt>
                <c:pt idx="2026">
                  <c:v>20338609</c:v>
                </c:pt>
                <c:pt idx="2027">
                  <c:v>2185266</c:v>
                </c:pt>
                <c:pt idx="2028">
                  <c:v>45857453</c:v>
                </c:pt>
                <c:pt idx="2029">
                  <c:v>25809813</c:v>
                </c:pt>
                <c:pt idx="2030">
                  <c:v>9000000</c:v>
                </c:pt>
                <c:pt idx="2031">
                  <c:v>115000000</c:v>
                </c:pt>
                <c:pt idx="2032">
                  <c:v>3029081</c:v>
                </c:pt>
                <c:pt idx="2033">
                  <c:v>60786269</c:v>
                </c:pt>
                <c:pt idx="2034">
                  <c:v>56398162</c:v>
                </c:pt>
                <c:pt idx="2035">
                  <c:v>27277055</c:v>
                </c:pt>
                <c:pt idx="2036">
                  <c:v>31487293</c:v>
                </c:pt>
                <c:pt idx="2037">
                  <c:v>27362712</c:v>
                </c:pt>
                <c:pt idx="2038">
                  <c:v>19281235</c:v>
                </c:pt>
                <c:pt idx="2039">
                  <c:v>11034436</c:v>
                </c:pt>
                <c:pt idx="2040">
                  <c:v>110029</c:v>
                </c:pt>
                <c:pt idx="2041">
                  <c:v>14545844</c:v>
                </c:pt>
                <c:pt idx="2042">
                  <c:v>38509342</c:v>
                </c:pt>
                <c:pt idx="2043">
                  <c:v>22452209</c:v>
                </c:pt>
                <c:pt idx="2044">
                  <c:v>6601079</c:v>
                </c:pt>
                <c:pt idx="2045">
                  <c:v>5000000</c:v>
                </c:pt>
                <c:pt idx="2046">
                  <c:v>2353728</c:v>
                </c:pt>
                <c:pt idx="2047">
                  <c:v>30212620</c:v>
                </c:pt>
                <c:pt idx="2048">
                  <c:v>95328937</c:v>
                </c:pt>
                <c:pt idx="2049">
                  <c:v>112703470</c:v>
                </c:pt>
                <c:pt idx="2050">
                  <c:v>124590960</c:v>
                </c:pt>
                <c:pt idx="2051">
                  <c:v>120136047</c:v>
                </c:pt>
                <c:pt idx="2052">
                  <c:v>42044321</c:v>
                </c:pt>
                <c:pt idx="2053">
                  <c:v>115731542</c:v>
                </c:pt>
                <c:pt idx="2054">
                  <c:v>65000000</c:v>
                </c:pt>
                <c:pt idx="2055">
                  <c:v>29580087</c:v>
                </c:pt>
                <c:pt idx="2056">
                  <c:v>93815117</c:v>
                </c:pt>
                <c:pt idx="2057">
                  <c:v>26838389</c:v>
                </c:pt>
                <c:pt idx="2058">
                  <c:v>118683135</c:v>
                </c:pt>
                <c:pt idx="2059">
                  <c:v>147637474</c:v>
                </c:pt>
                <c:pt idx="2060">
                  <c:v>84244877</c:v>
                </c:pt>
                <c:pt idx="2061">
                  <c:v>40203020</c:v>
                </c:pt>
                <c:pt idx="2062">
                  <c:v>37486138</c:v>
                </c:pt>
                <c:pt idx="2063">
                  <c:v>27067160</c:v>
                </c:pt>
                <c:pt idx="2064">
                  <c:v>59365105</c:v>
                </c:pt>
                <c:pt idx="2065">
                  <c:v>116006080</c:v>
                </c:pt>
                <c:pt idx="2066">
                  <c:v>70100000</c:v>
                </c:pt>
                <c:pt idx="2067">
                  <c:v>41252428</c:v>
                </c:pt>
                <c:pt idx="2068">
                  <c:v>163947053</c:v>
                </c:pt>
                <c:pt idx="2069">
                  <c:v>93952276</c:v>
                </c:pt>
                <c:pt idx="2070">
                  <c:v>57887882</c:v>
                </c:pt>
                <c:pt idx="2071">
                  <c:v>30993544</c:v>
                </c:pt>
                <c:pt idx="2072">
                  <c:v>13395939</c:v>
                </c:pt>
                <c:pt idx="2073">
                  <c:v>41102171</c:v>
                </c:pt>
                <c:pt idx="2074">
                  <c:v>20991497</c:v>
                </c:pt>
                <c:pt idx="2075">
                  <c:v>124732962</c:v>
                </c:pt>
                <c:pt idx="2076">
                  <c:v>39026186</c:v>
                </c:pt>
                <c:pt idx="2077">
                  <c:v>25266129</c:v>
                </c:pt>
                <c:pt idx="2078">
                  <c:v>7458269</c:v>
                </c:pt>
                <c:pt idx="2079">
                  <c:v>8406264</c:v>
                </c:pt>
                <c:pt idx="2080">
                  <c:v>63536011</c:v>
                </c:pt>
                <c:pt idx="2081">
                  <c:v>62877175</c:v>
                </c:pt>
                <c:pt idx="2082">
                  <c:v>53021560</c:v>
                </c:pt>
                <c:pt idx="2083">
                  <c:v>35565975</c:v>
                </c:pt>
                <c:pt idx="2084">
                  <c:v>26525834</c:v>
                </c:pt>
                <c:pt idx="2085">
                  <c:v>20422207</c:v>
                </c:pt>
                <c:pt idx="2086">
                  <c:v>32357532</c:v>
                </c:pt>
                <c:pt idx="2087">
                  <c:v>37036404</c:v>
                </c:pt>
                <c:pt idx="2088">
                  <c:v>43097652</c:v>
                </c:pt>
                <c:pt idx="2089">
                  <c:v>2775593</c:v>
                </c:pt>
                <c:pt idx="2090">
                  <c:v>42168445</c:v>
                </c:pt>
                <c:pt idx="2091">
                  <c:v>40566655</c:v>
                </c:pt>
                <c:pt idx="2092">
                  <c:v>100241322</c:v>
                </c:pt>
                <c:pt idx="2093">
                  <c:v>65703412</c:v>
                </c:pt>
                <c:pt idx="2094">
                  <c:v>45489752</c:v>
                </c:pt>
                <c:pt idx="2095">
                  <c:v>71500556</c:v>
                </c:pt>
                <c:pt idx="2096">
                  <c:v>21835784</c:v>
                </c:pt>
                <c:pt idx="2097">
                  <c:v>22200000</c:v>
                </c:pt>
                <c:pt idx="2098">
                  <c:v>14983572</c:v>
                </c:pt>
                <c:pt idx="2099">
                  <c:v>14589444</c:v>
                </c:pt>
                <c:pt idx="2100">
                  <c:v>10070000</c:v>
                </c:pt>
                <c:pt idx="2101">
                  <c:v>32662299</c:v>
                </c:pt>
                <c:pt idx="2102">
                  <c:v>2708188</c:v>
                </c:pt>
                <c:pt idx="2103">
                  <c:v>132088910</c:v>
                </c:pt>
                <c:pt idx="2104">
                  <c:v>9430988</c:v>
                </c:pt>
                <c:pt idx="2105">
                  <c:v>15593</c:v>
                </c:pt>
                <c:pt idx="2106">
                  <c:v>60072596</c:v>
                </c:pt>
                <c:pt idx="2107">
                  <c:v>37672350</c:v>
                </c:pt>
                <c:pt idx="2108">
                  <c:v>17518220</c:v>
                </c:pt>
                <c:pt idx="2109">
                  <c:v>3081925</c:v>
                </c:pt>
                <c:pt idx="2110">
                  <c:v>27758465</c:v>
                </c:pt>
                <c:pt idx="2111">
                  <c:v>6923891</c:v>
                </c:pt>
                <c:pt idx="2112">
                  <c:v>6061759</c:v>
                </c:pt>
                <c:pt idx="2113">
                  <c:v>43601508</c:v>
                </c:pt>
                <c:pt idx="2114">
                  <c:v>42335698</c:v>
                </c:pt>
                <c:pt idx="2115">
                  <c:v>15281286</c:v>
                </c:pt>
                <c:pt idx="2116">
                  <c:v>15155772</c:v>
                </c:pt>
                <c:pt idx="2117">
                  <c:v>7739049</c:v>
                </c:pt>
                <c:pt idx="2118">
                  <c:v>92823600</c:v>
                </c:pt>
                <c:pt idx="2119">
                  <c:v>44667095</c:v>
                </c:pt>
                <c:pt idx="2120">
                  <c:v>20627372</c:v>
                </c:pt>
                <c:pt idx="2121">
                  <c:v>14108518</c:v>
                </c:pt>
                <c:pt idx="2122">
                  <c:v>177200000</c:v>
                </c:pt>
                <c:pt idx="2123">
                  <c:v>20991497</c:v>
                </c:pt>
                <c:pt idx="2124">
                  <c:v>33771174</c:v>
                </c:pt>
                <c:pt idx="2125">
                  <c:v>29106737</c:v>
                </c:pt>
                <c:pt idx="2126">
                  <c:v>10763469</c:v>
                </c:pt>
                <c:pt idx="2127">
                  <c:v>10443316</c:v>
                </c:pt>
                <c:pt idx="2128">
                  <c:v>8735529</c:v>
                </c:pt>
                <c:pt idx="2129">
                  <c:v>8378141</c:v>
                </c:pt>
                <c:pt idx="2130">
                  <c:v>3247816</c:v>
                </c:pt>
                <c:pt idx="2131">
                  <c:v>1752214</c:v>
                </c:pt>
                <c:pt idx="2132">
                  <c:v>38176108</c:v>
                </c:pt>
                <c:pt idx="2133">
                  <c:v>49121934</c:v>
                </c:pt>
                <c:pt idx="2134">
                  <c:v>4857376</c:v>
                </c:pt>
                <c:pt idx="2135">
                  <c:v>18004225</c:v>
                </c:pt>
                <c:pt idx="2136">
                  <c:v>5949693</c:v>
                </c:pt>
                <c:pt idx="2137">
                  <c:v>4360548</c:v>
                </c:pt>
                <c:pt idx="2138">
                  <c:v>12902790</c:v>
                </c:pt>
                <c:pt idx="2139">
                  <c:v>3950294</c:v>
                </c:pt>
                <c:pt idx="2140">
                  <c:v>2832826</c:v>
                </c:pt>
                <c:pt idx="2141">
                  <c:v>11043445</c:v>
                </c:pt>
                <c:pt idx="2142">
                  <c:v>63231524</c:v>
                </c:pt>
                <c:pt idx="2143">
                  <c:v>20035310</c:v>
                </c:pt>
                <c:pt idx="2144">
                  <c:v>1530535</c:v>
                </c:pt>
                <c:pt idx="2145">
                  <c:v>34963967</c:v>
                </c:pt>
                <c:pt idx="2146">
                  <c:v>22551000</c:v>
                </c:pt>
                <c:pt idx="2147">
                  <c:v>17843379</c:v>
                </c:pt>
                <c:pt idx="2148">
                  <c:v>17536788</c:v>
                </c:pt>
                <c:pt idx="2149">
                  <c:v>6350058</c:v>
                </c:pt>
                <c:pt idx="2150">
                  <c:v>127144</c:v>
                </c:pt>
                <c:pt idx="2151">
                  <c:v>671240</c:v>
                </c:pt>
                <c:pt idx="2152">
                  <c:v>5100000</c:v>
                </c:pt>
                <c:pt idx="2153">
                  <c:v>143492840</c:v>
                </c:pt>
                <c:pt idx="2154">
                  <c:v>32391374</c:v>
                </c:pt>
                <c:pt idx="2155">
                  <c:v>7292175</c:v>
                </c:pt>
                <c:pt idx="2156">
                  <c:v>7455447</c:v>
                </c:pt>
                <c:pt idx="2157">
                  <c:v>223878</c:v>
                </c:pt>
                <c:pt idx="2158">
                  <c:v>13367101</c:v>
                </c:pt>
                <c:pt idx="2159">
                  <c:v>25047631</c:v>
                </c:pt>
                <c:pt idx="2160">
                  <c:v>12793213</c:v>
                </c:pt>
                <c:pt idx="2161">
                  <c:v>6851636</c:v>
                </c:pt>
                <c:pt idx="2162">
                  <c:v>2077046</c:v>
                </c:pt>
                <c:pt idx="2163">
                  <c:v>50382128</c:v>
                </c:pt>
                <c:pt idx="2164">
                  <c:v>24475193</c:v>
                </c:pt>
                <c:pt idx="2165">
                  <c:v>513836</c:v>
                </c:pt>
                <c:pt idx="2166">
                  <c:v>52700832</c:v>
                </c:pt>
                <c:pt idx="2167">
                  <c:v>6525762</c:v>
                </c:pt>
                <c:pt idx="2168">
                  <c:v>4046737</c:v>
                </c:pt>
                <c:pt idx="2169">
                  <c:v>9449219</c:v>
                </c:pt>
                <c:pt idx="2170">
                  <c:v>5776314</c:v>
                </c:pt>
                <c:pt idx="2171">
                  <c:v>26781723</c:v>
                </c:pt>
                <c:pt idx="2172">
                  <c:v>6851969</c:v>
                </c:pt>
                <c:pt idx="2173">
                  <c:v>115504</c:v>
                </c:pt>
                <c:pt idx="2174">
                  <c:v>1984378</c:v>
                </c:pt>
                <c:pt idx="2175">
                  <c:v>1060591</c:v>
                </c:pt>
                <c:pt idx="2176">
                  <c:v>19067631</c:v>
                </c:pt>
                <c:pt idx="2177">
                  <c:v>7022940</c:v>
                </c:pt>
                <c:pt idx="2178">
                  <c:v>13876974</c:v>
                </c:pt>
                <c:pt idx="2179">
                  <c:v>3386698</c:v>
                </c:pt>
                <c:pt idx="2180">
                  <c:v>143492840</c:v>
                </c:pt>
                <c:pt idx="2181">
                  <c:v>1277257</c:v>
                </c:pt>
                <c:pt idx="2182">
                  <c:v>279282</c:v>
                </c:pt>
                <c:pt idx="2183">
                  <c:v>819939</c:v>
                </c:pt>
                <c:pt idx="2184">
                  <c:v>4007792</c:v>
                </c:pt>
                <c:pt idx="2185">
                  <c:v>379122</c:v>
                </c:pt>
                <c:pt idx="2186">
                  <c:v>2938208</c:v>
                </c:pt>
                <c:pt idx="2187">
                  <c:v>12006514</c:v>
                </c:pt>
                <c:pt idx="2188">
                  <c:v>4186931</c:v>
                </c:pt>
                <c:pt idx="2189">
                  <c:v>1977544</c:v>
                </c:pt>
                <c:pt idx="2190">
                  <c:v>902835</c:v>
                </c:pt>
                <c:pt idx="2191">
                  <c:v>2882062</c:v>
                </c:pt>
                <c:pt idx="2192">
                  <c:v>10246600</c:v>
                </c:pt>
                <c:pt idx="2193">
                  <c:v>389804</c:v>
                </c:pt>
                <c:pt idx="2194">
                  <c:v>26494611</c:v>
                </c:pt>
                <c:pt idx="2195">
                  <c:v>31199215</c:v>
                </c:pt>
                <c:pt idx="2196">
                  <c:v>153620822</c:v>
                </c:pt>
                <c:pt idx="2197">
                  <c:v>53854588</c:v>
                </c:pt>
                <c:pt idx="2198">
                  <c:v>42071069</c:v>
                </c:pt>
                <c:pt idx="2199">
                  <c:v>21800302</c:v>
                </c:pt>
                <c:pt idx="2200">
                  <c:v>134904</c:v>
                </c:pt>
                <c:pt idx="2201">
                  <c:v>19693891</c:v>
                </c:pt>
                <c:pt idx="2202">
                  <c:v>52885587</c:v>
                </c:pt>
                <c:pt idx="2203">
                  <c:v>13571817</c:v>
                </c:pt>
                <c:pt idx="2204">
                  <c:v>4239767</c:v>
                </c:pt>
                <c:pt idx="2205">
                  <c:v>32541719</c:v>
                </c:pt>
                <c:pt idx="2206">
                  <c:v>95016</c:v>
                </c:pt>
                <c:pt idx="2207">
                  <c:v>1744858</c:v>
                </c:pt>
                <c:pt idx="2208">
                  <c:v>17791031</c:v>
                </c:pt>
                <c:pt idx="2209">
                  <c:v>37442180</c:v>
                </c:pt>
                <c:pt idx="2210">
                  <c:v>617228</c:v>
                </c:pt>
                <c:pt idx="2211">
                  <c:v>58220776</c:v>
                </c:pt>
                <c:pt idx="2212">
                  <c:v>125603360</c:v>
                </c:pt>
                <c:pt idx="2213">
                  <c:v>6387</c:v>
                </c:pt>
                <c:pt idx="2214">
                  <c:v>107458785</c:v>
                </c:pt>
                <c:pt idx="2215">
                  <c:v>8888143</c:v>
                </c:pt>
                <c:pt idx="2216">
                  <c:v>8427204</c:v>
                </c:pt>
                <c:pt idx="2217">
                  <c:v>795126</c:v>
                </c:pt>
                <c:pt idx="2218">
                  <c:v>92191</c:v>
                </c:pt>
                <c:pt idx="2219">
                  <c:v>60154431</c:v>
                </c:pt>
                <c:pt idx="2220">
                  <c:v>14348123</c:v>
                </c:pt>
                <c:pt idx="2221">
                  <c:v>183088</c:v>
                </c:pt>
                <c:pt idx="2222">
                  <c:v>73023275</c:v>
                </c:pt>
                <c:pt idx="2223">
                  <c:v>104148781</c:v>
                </c:pt>
                <c:pt idx="2224">
                  <c:v>60573641</c:v>
                </c:pt>
                <c:pt idx="2225">
                  <c:v>150315155</c:v>
                </c:pt>
                <c:pt idx="2226">
                  <c:v>73701902</c:v>
                </c:pt>
                <c:pt idx="2227">
                  <c:v>33643461</c:v>
                </c:pt>
                <c:pt idx="2228">
                  <c:v>138614544</c:v>
                </c:pt>
                <c:pt idx="2229">
                  <c:v>38087756</c:v>
                </c:pt>
                <c:pt idx="2230">
                  <c:v>49474048</c:v>
                </c:pt>
                <c:pt idx="2231">
                  <c:v>17596256</c:v>
                </c:pt>
                <c:pt idx="2232">
                  <c:v>66950483</c:v>
                </c:pt>
                <c:pt idx="2233">
                  <c:v>77264926</c:v>
                </c:pt>
                <c:pt idx="2234">
                  <c:v>32553210</c:v>
                </c:pt>
                <c:pt idx="2235">
                  <c:v>49002815</c:v>
                </c:pt>
                <c:pt idx="2236">
                  <c:v>52691009</c:v>
                </c:pt>
                <c:pt idx="2237">
                  <c:v>40363530</c:v>
                </c:pt>
                <c:pt idx="2238">
                  <c:v>285761243</c:v>
                </c:pt>
                <c:pt idx="2239">
                  <c:v>64001297</c:v>
                </c:pt>
                <c:pt idx="2240">
                  <c:v>13235267</c:v>
                </c:pt>
                <c:pt idx="2241">
                  <c:v>100289690</c:v>
                </c:pt>
                <c:pt idx="2242">
                  <c:v>260031035</c:v>
                </c:pt>
                <c:pt idx="2243">
                  <c:v>17010646</c:v>
                </c:pt>
                <c:pt idx="2244">
                  <c:v>112950721</c:v>
                </c:pt>
                <c:pt idx="2245">
                  <c:v>144156464</c:v>
                </c:pt>
                <c:pt idx="2246">
                  <c:v>139225854</c:v>
                </c:pt>
                <c:pt idx="2247">
                  <c:v>69688384</c:v>
                </c:pt>
                <c:pt idx="2248">
                  <c:v>61112916</c:v>
                </c:pt>
                <c:pt idx="2249">
                  <c:v>100328194</c:v>
                </c:pt>
                <c:pt idx="2250">
                  <c:v>68218041</c:v>
                </c:pt>
                <c:pt idx="2251">
                  <c:v>130512915</c:v>
                </c:pt>
                <c:pt idx="2252">
                  <c:v>28995450</c:v>
                </c:pt>
                <c:pt idx="2253">
                  <c:v>4357000</c:v>
                </c:pt>
                <c:pt idx="2254">
                  <c:v>39514713</c:v>
                </c:pt>
                <c:pt idx="2255">
                  <c:v>8119205</c:v>
                </c:pt>
                <c:pt idx="2256">
                  <c:v>47124400</c:v>
                </c:pt>
                <c:pt idx="2257">
                  <c:v>20916309</c:v>
                </c:pt>
                <c:pt idx="2258">
                  <c:v>75817994</c:v>
                </c:pt>
                <c:pt idx="2259">
                  <c:v>110222438</c:v>
                </c:pt>
                <c:pt idx="2260">
                  <c:v>102300000</c:v>
                </c:pt>
                <c:pt idx="2261">
                  <c:v>109993847</c:v>
                </c:pt>
                <c:pt idx="2262">
                  <c:v>48114556</c:v>
                </c:pt>
                <c:pt idx="2263">
                  <c:v>22913677</c:v>
                </c:pt>
                <c:pt idx="2264">
                  <c:v>173381405</c:v>
                </c:pt>
                <c:pt idx="2265">
                  <c:v>18595716</c:v>
                </c:pt>
                <c:pt idx="2266">
                  <c:v>51432423</c:v>
                </c:pt>
                <c:pt idx="2267">
                  <c:v>29247405</c:v>
                </c:pt>
                <c:pt idx="2268">
                  <c:v>16988996</c:v>
                </c:pt>
                <c:pt idx="2269">
                  <c:v>29302097</c:v>
                </c:pt>
                <c:pt idx="2270">
                  <c:v>143704210</c:v>
                </c:pt>
                <c:pt idx="2271">
                  <c:v>80360866</c:v>
                </c:pt>
                <c:pt idx="2272">
                  <c:v>95149435</c:v>
                </c:pt>
                <c:pt idx="2273">
                  <c:v>108244774</c:v>
                </c:pt>
                <c:pt idx="2274">
                  <c:v>9694105</c:v>
                </c:pt>
                <c:pt idx="2275">
                  <c:v>25677801</c:v>
                </c:pt>
                <c:pt idx="2276">
                  <c:v>51431160</c:v>
                </c:pt>
                <c:pt idx="2277">
                  <c:v>59573085</c:v>
                </c:pt>
                <c:pt idx="2278">
                  <c:v>16247775</c:v>
                </c:pt>
                <c:pt idx="2279">
                  <c:v>4356743</c:v>
                </c:pt>
                <c:pt idx="2280">
                  <c:v>241437427</c:v>
                </c:pt>
                <c:pt idx="2281">
                  <c:v>35231365</c:v>
                </c:pt>
                <c:pt idx="2282">
                  <c:v>52580895</c:v>
                </c:pt>
                <c:pt idx="2283">
                  <c:v>92969824</c:v>
                </c:pt>
                <c:pt idx="2284">
                  <c:v>36830057</c:v>
                </c:pt>
                <c:pt idx="2285">
                  <c:v>9109322</c:v>
                </c:pt>
                <c:pt idx="2286">
                  <c:v>80197993</c:v>
                </c:pt>
                <c:pt idx="2287">
                  <c:v>90636983</c:v>
                </c:pt>
                <c:pt idx="2288">
                  <c:v>39442871</c:v>
                </c:pt>
                <c:pt idx="2289">
                  <c:v>37035845</c:v>
                </c:pt>
                <c:pt idx="2290">
                  <c:v>218628680</c:v>
                </c:pt>
                <c:pt idx="2291">
                  <c:v>2869369</c:v>
                </c:pt>
                <c:pt idx="2292">
                  <c:v>101470202</c:v>
                </c:pt>
                <c:pt idx="2293">
                  <c:v>113502246</c:v>
                </c:pt>
                <c:pt idx="2294">
                  <c:v>64172251</c:v>
                </c:pt>
                <c:pt idx="2295">
                  <c:v>7001720</c:v>
                </c:pt>
                <c:pt idx="2296">
                  <c:v>73326666</c:v>
                </c:pt>
                <c:pt idx="2297">
                  <c:v>31155435</c:v>
                </c:pt>
                <c:pt idx="2298">
                  <c:v>17314483</c:v>
                </c:pt>
                <c:pt idx="2299">
                  <c:v>4301331</c:v>
                </c:pt>
                <c:pt idx="2300">
                  <c:v>7888703</c:v>
                </c:pt>
                <c:pt idx="2301">
                  <c:v>40041683</c:v>
                </c:pt>
                <c:pt idx="2302">
                  <c:v>173066</c:v>
                </c:pt>
                <c:pt idx="2303">
                  <c:v>79711678</c:v>
                </c:pt>
                <c:pt idx="2304">
                  <c:v>58422650</c:v>
                </c:pt>
                <c:pt idx="2305">
                  <c:v>41482207</c:v>
                </c:pt>
                <c:pt idx="2306">
                  <c:v>16204793</c:v>
                </c:pt>
                <c:pt idx="2307">
                  <c:v>42592530</c:v>
                </c:pt>
                <c:pt idx="2308">
                  <c:v>148170000</c:v>
                </c:pt>
                <c:pt idx="2309">
                  <c:v>11501093</c:v>
                </c:pt>
                <c:pt idx="2310">
                  <c:v>98017</c:v>
                </c:pt>
                <c:pt idx="2311">
                  <c:v>32368960</c:v>
                </c:pt>
                <c:pt idx="2312">
                  <c:v>19900000</c:v>
                </c:pt>
                <c:pt idx="2313">
                  <c:v>53133888</c:v>
                </c:pt>
                <c:pt idx="2314">
                  <c:v>17016190</c:v>
                </c:pt>
                <c:pt idx="2315">
                  <c:v>4002955</c:v>
                </c:pt>
                <c:pt idx="2316">
                  <c:v>34872293</c:v>
                </c:pt>
                <c:pt idx="2317">
                  <c:v>14000000</c:v>
                </c:pt>
                <c:pt idx="2318">
                  <c:v>5923044</c:v>
                </c:pt>
                <c:pt idx="2319">
                  <c:v>2436</c:v>
                </c:pt>
                <c:pt idx="2320">
                  <c:v>182805123</c:v>
                </c:pt>
                <c:pt idx="2321">
                  <c:v>48291624</c:v>
                </c:pt>
                <c:pt idx="2322">
                  <c:v>47095453</c:v>
                </c:pt>
                <c:pt idx="2323">
                  <c:v>37879996</c:v>
                </c:pt>
                <c:pt idx="2324">
                  <c:v>181395380</c:v>
                </c:pt>
                <c:pt idx="2325">
                  <c:v>56044241</c:v>
                </c:pt>
                <c:pt idx="2326">
                  <c:v>56816662</c:v>
                </c:pt>
                <c:pt idx="2327">
                  <c:v>17324744</c:v>
                </c:pt>
                <c:pt idx="2328">
                  <c:v>18439082</c:v>
                </c:pt>
                <c:pt idx="2329">
                  <c:v>70906973</c:v>
                </c:pt>
                <c:pt idx="2330">
                  <c:v>7563670</c:v>
                </c:pt>
                <c:pt idx="2331">
                  <c:v>69800000</c:v>
                </c:pt>
                <c:pt idx="2332">
                  <c:v>5018450</c:v>
                </c:pt>
                <c:pt idx="2333">
                  <c:v>4777007</c:v>
                </c:pt>
                <c:pt idx="2334">
                  <c:v>700000</c:v>
                </c:pt>
                <c:pt idx="2335">
                  <c:v>6643</c:v>
                </c:pt>
                <c:pt idx="2336">
                  <c:v>634277</c:v>
                </c:pt>
                <c:pt idx="2337">
                  <c:v>19294901</c:v>
                </c:pt>
                <c:pt idx="2338">
                  <c:v>18298649</c:v>
                </c:pt>
                <c:pt idx="2339">
                  <c:v>25003072</c:v>
                </c:pt>
                <c:pt idx="2340">
                  <c:v>13464388</c:v>
                </c:pt>
                <c:pt idx="2341">
                  <c:v>8025872</c:v>
                </c:pt>
                <c:pt idx="2342">
                  <c:v>41709</c:v>
                </c:pt>
                <c:pt idx="2343">
                  <c:v>1332</c:v>
                </c:pt>
                <c:pt idx="2344">
                  <c:v>23000</c:v>
                </c:pt>
                <c:pt idx="2345">
                  <c:v>38747385</c:v>
                </c:pt>
                <c:pt idx="2346">
                  <c:v>265107</c:v>
                </c:pt>
                <c:pt idx="2347">
                  <c:v>66359959</c:v>
                </c:pt>
                <c:pt idx="2348">
                  <c:v>2964</c:v>
                </c:pt>
                <c:pt idx="2349">
                  <c:v>7774730</c:v>
                </c:pt>
                <c:pt idx="2350">
                  <c:v>16667084</c:v>
                </c:pt>
                <c:pt idx="2351">
                  <c:v>110536</c:v>
                </c:pt>
                <c:pt idx="2352">
                  <c:v>30259652</c:v>
                </c:pt>
                <c:pt idx="2353">
                  <c:v>136432</c:v>
                </c:pt>
                <c:pt idx="2354">
                  <c:v>4992159</c:v>
                </c:pt>
                <c:pt idx="2355">
                  <c:v>11797927</c:v>
                </c:pt>
                <c:pt idx="2356">
                  <c:v>18317151</c:v>
                </c:pt>
                <c:pt idx="2357">
                  <c:v>183436380</c:v>
                </c:pt>
                <c:pt idx="2358">
                  <c:v>30920167</c:v>
                </c:pt>
                <c:pt idx="2359">
                  <c:v>14252830</c:v>
                </c:pt>
                <c:pt idx="2360">
                  <c:v>121697350</c:v>
                </c:pt>
                <c:pt idx="2361">
                  <c:v>81257845</c:v>
                </c:pt>
                <c:pt idx="2362">
                  <c:v>1646664</c:v>
                </c:pt>
                <c:pt idx="2363">
                  <c:v>7156725</c:v>
                </c:pt>
                <c:pt idx="2364">
                  <c:v>4193025</c:v>
                </c:pt>
                <c:pt idx="2365">
                  <c:v>6409206</c:v>
                </c:pt>
                <c:pt idx="2366">
                  <c:v>4881867</c:v>
                </c:pt>
                <c:pt idx="2367">
                  <c:v>104257</c:v>
                </c:pt>
                <c:pt idx="2368">
                  <c:v>58936</c:v>
                </c:pt>
                <c:pt idx="2369">
                  <c:v>30324946</c:v>
                </c:pt>
                <c:pt idx="2370">
                  <c:v>64998368</c:v>
                </c:pt>
                <c:pt idx="2371">
                  <c:v>3034181</c:v>
                </c:pt>
                <c:pt idx="2372">
                  <c:v>1046166</c:v>
                </c:pt>
                <c:pt idx="2373">
                  <c:v>25000000</c:v>
                </c:pt>
                <c:pt idx="2374">
                  <c:v>19377727</c:v>
                </c:pt>
                <c:pt idx="2375">
                  <c:v>69700000</c:v>
                </c:pt>
                <c:pt idx="2376">
                  <c:v>515005</c:v>
                </c:pt>
                <c:pt idx="2377">
                  <c:v>9714482</c:v>
                </c:pt>
                <c:pt idx="2378">
                  <c:v>4922166</c:v>
                </c:pt>
                <c:pt idx="2379">
                  <c:v>3000000</c:v>
                </c:pt>
                <c:pt idx="2380">
                  <c:v>2300000</c:v>
                </c:pt>
                <c:pt idx="2381">
                  <c:v>29997095</c:v>
                </c:pt>
                <c:pt idx="2382">
                  <c:v>46729374</c:v>
                </c:pt>
                <c:pt idx="2383">
                  <c:v>10397365</c:v>
                </c:pt>
                <c:pt idx="2384">
                  <c:v>273420</c:v>
                </c:pt>
                <c:pt idx="2385">
                  <c:v>6712451</c:v>
                </c:pt>
                <c:pt idx="2386">
                  <c:v>148383780</c:v>
                </c:pt>
                <c:pt idx="2387">
                  <c:v>63224849</c:v>
                </c:pt>
                <c:pt idx="2388">
                  <c:v>103028109</c:v>
                </c:pt>
                <c:pt idx="2389">
                  <c:v>120776832</c:v>
                </c:pt>
                <c:pt idx="2390">
                  <c:v>152149590</c:v>
                </c:pt>
                <c:pt idx="2391">
                  <c:v>45045037</c:v>
                </c:pt>
                <c:pt idx="2392">
                  <c:v>59617068</c:v>
                </c:pt>
                <c:pt idx="2393">
                  <c:v>279167575</c:v>
                </c:pt>
                <c:pt idx="2394">
                  <c:v>93307796</c:v>
                </c:pt>
                <c:pt idx="2395">
                  <c:v>177575142</c:v>
                </c:pt>
                <c:pt idx="2396">
                  <c:v>104354205</c:v>
                </c:pt>
                <c:pt idx="2397">
                  <c:v>75604320</c:v>
                </c:pt>
                <c:pt idx="2398">
                  <c:v>110476776</c:v>
                </c:pt>
                <c:pt idx="2399">
                  <c:v>126203320</c:v>
                </c:pt>
                <c:pt idx="2400">
                  <c:v>105807520</c:v>
                </c:pt>
                <c:pt idx="2401">
                  <c:v>97680195</c:v>
                </c:pt>
                <c:pt idx="2402">
                  <c:v>88658172</c:v>
                </c:pt>
                <c:pt idx="2403">
                  <c:v>126805112</c:v>
                </c:pt>
                <c:pt idx="2404">
                  <c:v>93607673</c:v>
                </c:pt>
                <c:pt idx="2405">
                  <c:v>82931301</c:v>
                </c:pt>
                <c:pt idx="2406">
                  <c:v>46280507</c:v>
                </c:pt>
                <c:pt idx="2407">
                  <c:v>24430272</c:v>
                </c:pt>
                <c:pt idx="2408">
                  <c:v>87856565</c:v>
                </c:pt>
                <c:pt idx="2409">
                  <c:v>71347010</c:v>
                </c:pt>
                <c:pt idx="2410">
                  <c:v>83906114</c:v>
                </c:pt>
                <c:pt idx="2411">
                  <c:v>46012734</c:v>
                </c:pt>
                <c:pt idx="2412">
                  <c:v>14448589</c:v>
                </c:pt>
                <c:pt idx="2413">
                  <c:v>33201661</c:v>
                </c:pt>
                <c:pt idx="2414">
                  <c:v>127214072</c:v>
                </c:pt>
                <c:pt idx="2415">
                  <c:v>88915214</c:v>
                </c:pt>
                <c:pt idx="2416">
                  <c:v>46813366</c:v>
                </c:pt>
                <c:pt idx="2417">
                  <c:v>110008260</c:v>
                </c:pt>
                <c:pt idx="2418">
                  <c:v>67962333</c:v>
                </c:pt>
                <c:pt idx="2419">
                  <c:v>55802754</c:v>
                </c:pt>
                <c:pt idx="2420">
                  <c:v>43792641</c:v>
                </c:pt>
                <c:pt idx="2421">
                  <c:v>43894863</c:v>
                </c:pt>
                <c:pt idx="2422">
                  <c:v>37481242</c:v>
                </c:pt>
                <c:pt idx="2423">
                  <c:v>169076745</c:v>
                </c:pt>
                <c:pt idx="2424">
                  <c:v>17848322</c:v>
                </c:pt>
                <c:pt idx="2425">
                  <c:v>17797316</c:v>
                </c:pt>
                <c:pt idx="2426">
                  <c:v>76806312</c:v>
                </c:pt>
                <c:pt idx="2427">
                  <c:v>60269340</c:v>
                </c:pt>
                <c:pt idx="2428">
                  <c:v>58715510</c:v>
                </c:pt>
                <c:pt idx="2429">
                  <c:v>28644770</c:v>
                </c:pt>
                <c:pt idx="2430">
                  <c:v>14208384</c:v>
                </c:pt>
                <c:pt idx="2431">
                  <c:v>12189514</c:v>
                </c:pt>
                <c:pt idx="2432">
                  <c:v>16930185</c:v>
                </c:pt>
                <c:pt idx="2433">
                  <c:v>60400856</c:v>
                </c:pt>
                <c:pt idx="2434">
                  <c:v>63910583</c:v>
                </c:pt>
                <c:pt idx="2435">
                  <c:v>49968653</c:v>
                </c:pt>
                <c:pt idx="2436">
                  <c:v>148734225</c:v>
                </c:pt>
                <c:pt idx="2437">
                  <c:v>109243478</c:v>
                </c:pt>
                <c:pt idx="2438">
                  <c:v>54540525</c:v>
                </c:pt>
                <c:pt idx="2439">
                  <c:v>14469428</c:v>
                </c:pt>
                <c:pt idx="2440">
                  <c:v>70625986</c:v>
                </c:pt>
                <c:pt idx="2441">
                  <c:v>48237389</c:v>
                </c:pt>
                <c:pt idx="2442">
                  <c:v>35000629</c:v>
                </c:pt>
                <c:pt idx="2443">
                  <c:v>33687630</c:v>
                </c:pt>
                <c:pt idx="2444">
                  <c:v>5516708</c:v>
                </c:pt>
                <c:pt idx="2445">
                  <c:v>65182182</c:v>
                </c:pt>
                <c:pt idx="2446">
                  <c:v>31452765</c:v>
                </c:pt>
                <c:pt idx="2447">
                  <c:v>16964743</c:v>
                </c:pt>
                <c:pt idx="2448">
                  <c:v>9639242</c:v>
                </c:pt>
                <c:pt idx="2449">
                  <c:v>27338033</c:v>
                </c:pt>
                <c:pt idx="2450">
                  <c:v>12189514</c:v>
                </c:pt>
                <c:pt idx="2451">
                  <c:v>176483808</c:v>
                </c:pt>
                <c:pt idx="2452">
                  <c:v>16684352</c:v>
                </c:pt>
                <c:pt idx="2453">
                  <c:v>48546578</c:v>
                </c:pt>
                <c:pt idx="2454">
                  <c:v>31584722</c:v>
                </c:pt>
                <c:pt idx="2455">
                  <c:v>19151864</c:v>
                </c:pt>
                <c:pt idx="2456">
                  <c:v>15408822</c:v>
                </c:pt>
                <c:pt idx="2457">
                  <c:v>15464026</c:v>
                </c:pt>
                <c:pt idx="2458">
                  <c:v>13987482</c:v>
                </c:pt>
                <c:pt idx="2459">
                  <c:v>10544143</c:v>
                </c:pt>
                <c:pt idx="2460">
                  <c:v>56127162</c:v>
                </c:pt>
                <c:pt idx="2461">
                  <c:v>12561</c:v>
                </c:pt>
                <c:pt idx="2462">
                  <c:v>95001351</c:v>
                </c:pt>
                <c:pt idx="2463">
                  <c:v>65535067</c:v>
                </c:pt>
                <c:pt idx="2464">
                  <c:v>14793904</c:v>
                </c:pt>
                <c:pt idx="2465">
                  <c:v>3203044</c:v>
                </c:pt>
                <c:pt idx="2466">
                  <c:v>37939782</c:v>
                </c:pt>
                <c:pt idx="2467">
                  <c:v>15655665</c:v>
                </c:pt>
                <c:pt idx="2468">
                  <c:v>8662318</c:v>
                </c:pt>
                <c:pt idx="2469">
                  <c:v>11702090</c:v>
                </c:pt>
                <c:pt idx="2470">
                  <c:v>4839383</c:v>
                </c:pt>
                <c:pt idx="2471">
                  <c:v>31585300</c:v>
                </c:pt>
                <c:pt idx="2472">
                  <c:v>33860010</c:v>
                </c:pt>
                <c:pt idx="2473">
                  <c:v>9123834</c:v>
                </c:pt>
                <c:pt idx="2474">
                  <c:v>6373693</c:v>
                </c:pt>
                <c:pt idx="2475">
                  <c:v>5306447</c:v>
                </c:pt>
                <c:pt idx="2476">
                  <c:v>178406268</c:v>
                </c:pt>
                <c:pt idx="2477">
                  <c:v>30628981</c:v>
                </c:pt>
                <c:pt idx="2478">
                  <c:v>15549702</c:v>
                </c:pt>
                <c:pt idx="2479">
                  <c:v>20246959</c:v>
                </c:pt>
                <c:pt idx="2480">
                  <c:v>56631572</c:v>
                </c:pt>
                <c:pt idx="2481">
                  <c:v>48637684</c:v>
                </c:pt>
                <c:pt idx="2482">
                  <c:v>22235901</c:v>
                </c:pt>
                <c:pt idx="2483">
                  <c:v>91547205</c:v>
                </c:pt>
                <c:pt idx="2484">
                  <c:v>25277561</c:v>
                </c:pt>
                <c:pt idx="2485">
                  <c:v>4814244</c:v>
                </c:pt>
                <c:pt idx="2486">
                  <c:v>18535191</c:v>
                </c:pt>
                <c:pt idx="2487">
                  <c:v>63319509</c:v>
                </c:pt>
                <c:pt idx="2488">
                  <c:v>28435406</c:v>
                </c:pt>
                <c:pt idx="2489">
                  <c:v>25339117</c:v>
                </c:pt>
                <c:pt idx="2490">
                  <c:v>11560259</c:v>
                </c:pt>
                <c:pt idx="2491">
                  <c:v>8070311</c:v>
                </c:pt>
                <c:pt idx="2492">
                  <c:v>598645</c:v>
                </c:pt>
                <c:pt idx="2493">
                  <c:v>100503</c:v>
                </c:pt>
                <c:pt idx="2494">
                  <c:v>5561</c:v>
                </c:pt>
                <c:pt idx="2495">
                  <c:v>26049082</c:v>
                </c:pt>
                <c:pt idx="2496">
                  <c:v>16699684</c:v>
                </c:pt>
                <c:pt idx="2497">
                  <c:v>58401464</c:v>
                </c:pt>
                <c:pt idx="2498">
                  <c:v>2122561</c:v>
                </c:pt>
                <c:pt idx="2499">
                  <c:v>21005329</c:v>
                </c:pt>
                <c:pt idx="2500">
                  <c:v>4542775</c:v>
                </c:pt>
                <c:pt idx="2501">
                  <c:v>766487</c:v>
                </c:pt>
                <c:pt idx="2502">
                  <c:v>39200000</c:v>
                </c:pt>
                <c:pt idx="2503">
                  <c:v>220234</c:v>
                </c:pt>
                <c:pt idx="2504">
                  <c:v>4142507</c:v>
                </c:pt>
                <c:pt idx="2505">
                  <c:v>418268</c:v>
                </c:pt>
                <c:pt idx="2506">
                  <c:v>3123749</c:v>
                </c:pt>
                <c:pt idx="2507">
                  <c:v>2506446</c:v>
                </c:pt>
                <c:pt idx="2508">
                  <c:v>3447339</c:v>
                </c:pt>
                <c:pt idx="2509">
                  <c:v>194568</c:v>
                </c:pt>
                <c:pt idx="2510">
                  <c:v>295468</c:v>
                </c:pt>
                <c:pt idx="2511">
                  <c:v>31937</c:v>
                </c:pt>
                <c:pt idx="2512">
                  <c:v>80276912</c:v>
                </c:pt>
                <c:pt idx="2513">
                  <c:v>1652472</c:v>
                </c:pt>
                <c:pt idx="2514">
                  <c:v>7137502</c:v>
                </c:pt>
                <c:pt idx="2515">
                  <c:v>277233</c:v>
                </c:pt>
                <c:pt idx="2516">
                  <c:v>123307945</c:v>
                </c:pt>
                <c:pt idx="2517">
                  <c:v>128769345</c:v>
                </c:pt>
                <c:pt idx="2518">
                  <c:v>20101861</c:v>
                </c:pt>
                <c:pt idx="2519">
                  <c:v>22526144</c:v>
                </c:pt>
                <c:pt idx="2520">
                  <c:v>13854000</c:v>
                </c:pt>
                <c:pt idx="2521">
                  <c:v>14358033</c:v>
                </c:pt>
                <c:pt idx="2522">
                  <c:v>32178777</c:v>
                </c:pt>
                <c:pt idx="2523">
                  <c:v>57651794</c:v>
                </c:pt>
                <c:pt idx="2524">
                  <c:v>16831505</c:v>
                </c:pt>
                <c:pt idx="2525">
                  <c:v>13101142</c:v>
                </c:pt>
                <c:pt idx="2526">
                  <c:v>10561238</c:v>
                </c:pt>
                <c:pt idx="2527">
                  <c:v>6291602</c:v>
                </c:pt>
                <c:pt idx="2528">
                  <c:v>50213619</c:v>
                </c:pt>
                <c:pt idx="2529">
                  <c:v>55762229</c:v>
                </c:pt>
                <c:pt idx="2530">
                  <c:v>12282677</c:v>
                </c:pt>
                <c:pt idx="2531">
                  <c:v>582024</c:v>
                </c:pt>
                <c:pt idx="2532">
                  <c:v>59475623</c:v>
                </c:pt>
                <c:pt idx="2533">
                  <c:v>118153533</c:v>
                </c:pt>
                <c:pt idx="2534">
                  <c:v>33472850</c:v>
                </c:pt>
                <c:pt idx="2535">
                  <c:v>44737059</c:v>
                </c:pt>
                <c:pt idx="2536">
                  <c:v>29802761</c:v>
                </c:pt>
                <c:pt idx="2537">
                  <c:v>114324072</c:v>
                </c:pt>
                <c:pt idx="2538">
                  <c:v>24944213</c:v>
                </c:pt>
                <c:pt idx="2539">
                  <c:v>12372410</c:v>
                </c:pt>
                <c:pt idx="2540">
                  <c:v>161487252</c:v>
                </c:pt>
                <c:pt idx="2541">
                  <c:v>49797148</c:v>
                </c:pt>
                <c:pt idx="2542">
                  <c:v>13903262</c:v>
                </c:pt>
                <c:pt idx="2543">
                  <c:v>68353550</c:v>
                </c:pt>
                <c:pt idx="2544">
                  <c:v>38624000</c:v>
                </c:pt>
                <c:pt idx="2545">
                  <c:v>5694308</c:v>
                </c:pt>
                <c:pt idx="2546">
                  <c:v>39800000</c:v>
                </c:pt>
                <c:pt idx="2547">
                  <c:v>114324072</c:v>
                </c:pt>
                <c:pt idx="2548">
                  <c:v>32416109</c:v>
                </c:pt>
                <c:pt idx="2549">
                  <c:v>69800000</c:v>
                </c:pt>
                <c:pt idx="2550">
                  <c:v>42615685</c:v>
                </c:pt>
                <c:pt idx="2551">
                  <c:v>5895238</c:v>
                </c:pt>
                <c:pt idx="2552">
                  <c:v>119500000</c:v>
                </c:pt>
                <c:pt idx="2553">
                  <c:v>1111</c:v>
                </c:pt>
                <c:pt idx="2554">
                  <c:v>21244913</c:v>
                </c:pt>
                <c:pt idx="2555">
                  <c:v>274661</c:v>
                </c:pt>
                <c:pt idx="2556">
                  <c:v>77679638</c:v>
                </c:pt>
                <c:pt idx="2557">
                  <c:v>1987287</c:v>
                </c:pt>
                <c:pt idx="2558">
                  <c:v>66676062</c:v>
                </c:pt>
                <c:pt idx="2559">
                  <c:v>47105085</c:v>
                </c:pt>
                <c:pt idx="2560">
                  <c:v>150117807</c:v>
                </c:pt>
                <c:pt idx="2561">
                  <c:v>4496583</c:v>
                </c:pt>
                <c:pt idx="2562">
                  <c:v>5300000</c:v>
                </c:pt>
                <c:pt idx="2563">
                  <c:v>44700000</c:v>
                </c:pt>
                <c:pt idx="2564">
                  <c:v>28341469</c:v>
                </c:pt>
                <c:pt idx="2565">
                  <c:v>1697956</c:v>
                </c:pt>
                <c:pt idx="2566">
                  <c:v>43848100</c:v>
                </c:pt>
                <c:pt idx="2567">
                  <c:v>35054909</c:v>
                </c:pt>
                <c:pt idx="2568">
                  <c:v>529766</c:v>
                </c:pt>
                <c:pt idx="2569">
                  <c:v>57300000</c:v>
                </c:pt>
                <c:pt idx="2570">
                  <c:v>1227324</c:v>
                </c:pt>
                <c:pt idx="2571">
                  <c:v>22905674</c:v>
                </c:pt>
                <c:pt idx="2572">
                  <c:v>39025000</c:v>
                </c:pt>
                <c:pt idx="2573">
                  <c:v>3753806</c:v>
                </c:pt>
                <c:pt idx="2574">
                  <c:v>25600000</c:v>
                </c:pt>
                <c:pt idx="2575">
                  <c:v>6712241</c:v>
                </c:pt>
                <c:pt idx="2576">
                  <c:v>107930000</c:v>
                </c:pt>
                <c:pt idx="2577">
                  <c:v>15047419</c:v>
                </c:pt>
                <c:pt idx="2578">
                  <c:v>398420</c:v>
                </c:pt>
                <c:pt idx="2579">
                  <c:v>134821952</c:v>
                </c:pt>
                <c:pt idx="2580">
                  <c:v>57504069</c:v>
                </c:pt>
                <c:pt idx="2581">
                  <c:v>14123773</c:v>
                </c:pt>
                <c:pt idx="2582">
                  <c:v>1100000</c:v>
                </c:pt>
                <c:pt idx="2583">
                  <c:v>778565</c:v>
                </c:pt>
                <c:pt idx="2584">
                  <c:v>211667</c:v>
                </c:pt>
                <c:pt idx="2585">
                  <c:v>7563397</c:v>
                </c:pt>
                <c:pt idx="2586">
                  <c:v>6517198</c:v>
                </c:pt>
                <c:pt idx="2587">
                  <c:v>2912363</c:v>
                </c:pt>
                <c:pt idx="2588">
                  <c:v>327919</c:v>
                </c:pt>
                <c:pt idx="2589">
                  <c:v>3330</c:v>
                </c:pt>
                <c:pt idx="2590">
                  <c:v>4600000</c:v>
                </c:pt>
                <c:pt idx="2591">
                  <c:v>7267324</c:v>
                </c:pt>
                <c:pt idx="2592">
                  <c:v>35918429</c:v>
                </c:pt>
                <c:pt idx="2593">
                  <c:v>2508841</c:v>
                </c:pt>
                <c:pt idx="2594">
                  <c:v>1141829</c:v>
                </c:pt>
                <c:pt idx="2595">
                  <c:v>603943</c:v>
                </c:pt>
                <c:pt idx="2596">
                  <c:v>2712293</c:v>
                </c:pt>
                <c:pt idx="2597">
                  <c:v>2208939</c:v>
                </c:pt>
                <c:pt idx="2598">
                  <c:v>136801374</c:v>
                </c:pt>
                <c:pt idx="2599">
                  <c:v>8243880</c:v>
                </c:pt>
                <c:pt idx="2600">
                  <c:v>7927</c:v>
                </c:pt>
                <c:pt idx="2601">
                  <c:v>11538204</c:v>
                </c:pt>
                <c:pt idx="2602">
                  <c:v>33048353</c:v>
                </c:pt>
                <c:pt idx="2603">
                  <c:v>4109095</c:v>
                </c:pt>
                <c:pt idx="2604">
                  <c:v>29374178</c:v>
                </c:pt>
                <c:pt idx="2605">
                  <c:v>130727000</c:v>
                </c:pt>
                <c:pt idx="2606">
                  <c:v>1294640</c:v>
                </c:pt>
                <c:pt idx="2607">
                  <c:v>354704</c:v>
                </c:pt>
                <c:pt idx="2608">
                  <c:v>18378</c:v>
                </c:pt>
                <c:pt idx="2609">
                  <c:v>25900000</c:v>
                </c:pt>
                <c:pt idx="2610">
                  <c:v>22201636</c:v>
                </c:pt>
                <c:pt idx="2611">
                  <c:v>65269010</c:v>
                </c:pt>
                <c:pt idx="2612">
                  <c:v>1292527</c:v>
                </c:pt>
                <c:pt idx="2613">
                  <c:v>4157491</c:v>
                </c:pt>
                <c:pt idx="2614">
                  <c:v>12549485</c:v>
                </c:pt>
                <c:pt idx="2615">
                  <c:v>43650000</c:v>
                </c:pt>
                <c:pt idx="2616">
                  <c:v>121972</c:v>
                </c:pt>
                <c:pt idx="2617">
                  <c:v>10725228</c:v>
                </c:pt>
                <c:pt idx="2618">
                  <c:v>713413</c:v>
                </c:pt>
                <c:pt idx="2619">
                  <c:v>798341</c:v>
                </c:pt>
                <c:pt idx="2620">
                  <c:v>85433</c:v>
                </c:pt>
                <c:pt idx="2621">
                  <c:v>44983704</c:v>
                </c:pt>
                <c:pt idx="2622">
                  <c:v>102515793</c:v>
                </c:pt>
                <c:pt idx="2623">
                  <c:v>167735396</c:v>
                </c:pt>
                <c:pt idx="2624">
                  <c:v>43290977</c:v>
                </c:pt>
                <c:pt idx="2625">
                  <c:v>22518325</c:v>
                </c:pt>
                <c:pt idx="2626">
                  <c:v>35707327</c:v>
                </c:pt>
                <c:pt idx="2627">
                  <c:v>88504640</c:v>
                </c:pt>
                <c:pt idx="2628">
                  <c:v>54997476</c:v>
                </c:pt>
                <c:pt idx="2629">
                  <c:v>66488090</c:v>
                </c:pt>
                <c:pt idx="2630">
                  <c:v>100768056</c:v>
                </c:pt>
                <c:pt idx="2631">
                  <c:v>92115211</c:v>
                </c:pt>
                <c:pt idx="2632">
                  <c:v>60962878</c:v>
                </c:pt>
                <c:pt idx="2633">
                  <c:v>19719930</c:v>
                </c:pt>
                <c:pt idx="2634">
                  <c:v>41543207</c:v>
                </c:pt>
                <c:pt idx="2635">
                  <c:v>72266306</c:v>
                </c:pt>
                <c:pt idx="2636">
                  <c:v>22433915</c:v>
                </c:pt>
                <c:pt idx="2637">
                  <c:v>17305211</c:v>
                </c:pt>
                <c:pt idx="2638">
                  <c:v>64604977</c:v>
                </c:pt>
                <c:pt idx="2639">
                  <c:v>25078937</c:v>
                </c:pt>
                <c:pt idx="2640">
                  <c:v>6592103</c:v>
                </c:pt>
                <c:pt idx="2641">
                  <c:v>100125340</c:v>
                </c:pt>
                <c:pt idx="2642">
                  <c:v>90135191</c:v>
                </c:pt>
                <c:pt idx="2643">
                  <c:v>16930884</c:v>
                </c:pt>
                <c:pt idx="2644">
                  <c:v>60491560</c:v>
                </c:pt>
                <c:pt idx="2645">
                  <c:v>22494487</c:v>
                </c:pt>
                <c:pt idx="2646">
                  <c:v>8712564</c:v>
                </c:pt>
                <c:pt idx="2647">
                  <c:v>25977365</c:v>
                </c:pt>
                <c:pt idx="2648">
                  <c:v>871527</c:v>
                </c:pt>
                <c:pt idx="2649">
                  <c:v>17951431</c:v>
                </c:pt>
                <c:pt idx="2650">
                  <c:v>49024969</c:v>
                </c:pt>
                <c:pt idx="2651">
                  <c:v>32051917</c:v>
                </c:pt>
                <c:pt idx="2652">
                  <c:v>29753944</c:v>
                </c:pt>
                <c:pt idx="2653">
                  <c:v>58571513</c:v>
                </c:pt>
                <c:pt idx="2654">
                  <c:v>676698</c:v>
                </c:pt>
                <c:pt idx="2655">
                  <c:v>2319187</c:v>
                </c:pt>
                <c:pt idx="2656">
                  <c:v>2203641</c:v>
                </c:pt>
                <c:pt idx="2657">
                  <c:v>399879</c:v>
                </c:pt>
                <c:pt idx="2658">
                  <c:v>3193102</c:v>
                </c:pt>
                <c:pt idx="2659">
                  <c:v>10460089</c:v>
                </c:pt>
                <c:pt idx="2660">
                  <c:v>23272306</c:v>
                </c:pt>
                <c:pt idx="2661">
                  <c:v>1056102</c:v>
                </c:pt>
                <c:pt idx="2662">
                  <c:v>22494487</c:v>
                </c:pt>
                <c:pt idx="2663">
                  <c:v>54116191</c:v>
                </c:pt>
                <c:pt idx="2664">
                  <c:v>1506998</c:v>
                </c:pt>
                <c:pt idx="2665">
                  <c:v>26893</c:v>
                </c:pt>
                <c:pt idx="2666">
                  <c:v>9600000</c:v>
                </c:pt>
                <c:pt idx="2667">
                  <c:v>334041</c:v>
                </c:pt>
                <c:pt idx="2668">
                  <c:v>3799339</c:v>
                </c:pt>
                <c:pt idx="2669">
                  <c:v>40905277</c:v>
                </c:pt>
                <c:pt idx="2670">
                  <c:v>37339525</c:v>
                </c:pt>
                <c:pt idx="2671">
                  <c:v>32645</c:v>
                </c:pt>
                <c:pt idx="2672">
                  <c:v>21129348</c:v>
                </c:pt>
                <c:pt idx="2673">
                  <c:v>17508670</c:v>
                </c:pt>
                <c:pt idx="2674">
                  <c:v>19283782</c:v>
                </c:pt>
                <c:pt idx="2675">
                  <c:v>30028592</c:v>
                </c:pt>
                <c:pt idx="2676">
                  <c:v>882710</c:v>
                </c:pt>
                <c:pt idx="2677">
                  <c:v>28734552</c:v>
                </c:pt>
                <c:pt idx="2678">
                  <c:v>9059588</c:v>
                </c:pt>
                <c:pt idx="2679">
                  <c:v>65500000</c:v>
                </c:pt>
                <c:pt idx="2680">
                  <c:v>1987762</c:v>
                </c:pt>
                <c:pt idx="2681">
                  <c:v>3798532</c:v>
                </c:pt>
                <c:pt idx="2682">
                  <c:v>62549000</c:v>
                </c:pt>
                <c:pt idx="2683">
                  <c:v>38432823</c:v>
                </c:pt>
                <c:pt idx="2684">
                  <c:v>132373442</c:v>
                </c:pt>
                <c:pt idx="2685">
                  <c:v>104054514</c:v>
                </c:pt>
                <c:pt idx="2686">
                  <c:v>92930005</c:v>
                </c:pt>
                <c:pt idx="2687">
                  <c:v>71069884</c:v>
                </c:pt>
                <c:pt idx="2688">
                  <c:v>100003492</c:v>
                </c:pt>
                <c:pt idx="2689">
                  <c:v>73343413</c:v>
                </c:pt>
                <c:pt idx="2690">
                  <c:v>27667947</c:v>
                </c:pt>
                <c:pt idx="2691">
                  <c:v>19593740</c:v>
                </c:pt>
                <c:pt idx="2692">
                  <c:v>10556196</c:v>
                </c:pt>
                <c:pt idx="2693">
                  <c:v>9795017</c:v>
                </c:pt>
                <c:pt idx="2694">
                  <c:v>124107476</c:v>
                </c:pt>
                <c:pt idx="2695">
                  <c:v>95308367</c:v>
                </c:pt>
                <c:pt idx="2696">
                  <c:v>1206135</c:v>
                </c:pt>
                <c:pt idx="2697">
                  <c:v>76261036</c:v>
                </c:pt>
                <c:pt idx="2698">
                  <c:v>47307550</c:v>
                </c:pt>
                <c:pt idx="2699">
                  <c:v>53300852</c:v>
                </c:pt>
                <c:pt idx="2700">
                  <c:v>24127895</c:v>
                </c:pt>
                <c:pt idx="2701">
                  <c:v>108706165</c:v>
                </c:pt>
                <c:pt idx="2702">
                  <c:v>81292135</c:v>
                </c:pt>
                <c:pt idx="2703">
                  <c:v>57981889</c:v>
                </c:pt>
                <c:pt idx="2704">
                  <c:v>45856732</c:v>
                </c:pt>
                <c:pt idx="2705">
                  <c:v>39177215</c:v>
                </c:pt>
                <c:pt idx="2706">
                  <c:v>92173235</c:v>
                </c:pt>
                <c:pt idx="2707">
                  <c:v>71026631</c:v>
                </c:pt>
                <c:pt idx="2708">
                  <c:v>81159365</c:v>
                </c:pt>
                <c:pt idx="2709">
                  <c:v>28687835</c:v>
                </c:pt>
                <c:pt idx="2710">
                  <c:v>19692608</c:v>
                </c:pt>
                <c:pt idx="2711">
                  <c:v>31493782</c:v>
                </c:pt>
                <c:pt idx="2712">
                  <c:v>32154410</c:v>
                </c:pt>
                <c:pt idx="2713">
                  <c:v>15709385</c:v>
                </c:pt>
                <c:pt idx="2714">
                  <c:v>74058698</c:v>
                </c:pt>
                <c:pt idx="2715">
                  <c:v>28563179</c:v>
                </c:pt>
                <c:pt idx="2716">
                  <c:v>41008532</c:v>
                </c:pt>
                <c:pt idx="2717">
                  <c:v>1075288</c:v>
                </c:pt>
                <c:pt idx="2718">
                  <c:v>76270454</c:v>
                </c:pt>
                <c:pt idx="2719">
                  <c:v>74273505</c:v>
                </c:pt>
                <c:pt idx="2720">
                  <c:v>41229</c:v>
                </c:pt>
                <c:pt idx="2721">
                  <c:v>33631221</c:v>
                </c:pt>
                <c:pt idx="2722">
                  <c:v>16969390</c:v>
                </c:pt>
                <c:pt idx="2723">
                  <c:v>11326836</c:v>
                </c:pt>
                <c:pt idx="2724">
                  <c:v>24362501</c:v>
                </c:pt>
                <c:pt idx="2725">
                  <c:v>39263506</c:v>
                </c:pt>
                <c:pt idx="2726">
                  <c:v>35596227</c:v>
                </c:pt>
                <c:pt idx="2727">
                  <c:v>53146000</c:v>
                </c:pt>
                <c:pt idx="2728">
                  <c:v>325491</c:v>
                </c:pt>
                <c:pt idx="2729">
                  <c:v>16311763</c:v>
                </c:pt>
                <c:pt idx="2730">
                  <c:v>27154426</c:v>
                </c:pt>
                <c:pt idx="2731">
                  <c:v>44886089</c:v>
                </c:pt>
                <c:pt idx="2732">
                  <c:v>40983001</c:v>
                </c:pt>
                <c:pt idx="2733">
                  <c:v>21383298</c:v>
                </c:pt>
                <c:pt idx="2734">
                  <c:v>17237244</c:v>
                </c:pt>
                <c:pt idx="2735">
                  <c:v>28870</c:v>
                </c:pt>
                <c:pt idx="2736">
                  <c:v>214966</c:v>
                </c:pt>
                <c:pt idx="2737">
                  <c:v>447750</c:v>
                </c:pt>
                <c:pt idx="2738">
                  <c:v>214202</c:v>
                </c:pt>
                <c:pt idx="2739">
                  <c:v>21370057</c:v>
                </c:pt>
                <c:pt idx="2740">
                  <c:v>13103828</c:v>
                </c:pt>
                <c:pt idx="2741">
                  <c:v>8111360</c:v>
                </c:pt>
                <c:pt idx="2742">
                  <c:v>54557348</c:v>
                </c:pt>
                <c:pt idx="2743">
                  <c:v>1011054</c:v>
                </c:pt>
                <c:pt idx="2744">
                  <c:v>16938179</c:v>
                </c:pt>
                <c:pt idx="2745">
                  <c:v>32279955</c:v>
                </c:pt>
                <c:pt idx="2746">
                  <c:v>53481</c:v>
                </c:pt>
                <c:pt idx="2747">
                  <c:v>14003141</c:v>
                </c:pt>
                <c:pt idx="2748">
                  <c:v>2338695</c:v>
                </c:pt>
                <c:pt idx="2749">
                  <c:v>65804</c:v>
                </c:pt>
                <c:pt idx="2750">
                  <c:v>1196752</c:v>
                </c:pt>
                <c:pt idx="2751">
                  <c:v>326308</c:v>
                </c:pt>
                <c:pt idx="2752">
                  <c:v>58214</c:v>
                </c:pt>
                <c:pt idx="2753">
                  <c:v>27900000</c:v>
                </c:pt>
                <c:pt idx="2754">
                  <c:v>33631221</c:v>
                </c:pt>
                <c:pt idx="2755">
                  <c:v>2557668</c:v>
                </c:pt>
                <c:pt idx="2756">
                  <c:v>1221261</c:v>
                </c:pt>
                <c:pt idx="2757">
                  <c:v>418953</c:v>
                </c:pt>
                <c:pt idx="2758">
                  <c:v>2812029</c:v>
                </c:pt>
                <c:pt idx="2759">
                  <c:v>10018</c:v>
                </c:pt>
                <c:pt idx="2760">
                  <c:v>1007962</c:v>
                </c:pt>
                <c:pt idx="2761">
                  <c:v>243347</c:v>
                </c:pt>
                <c:pt idx="2762">
                  <c:v>258113</c:v>
                </c:pt>
                <c:pt idx="2763">
                  <c:v>32154410</c:v>
                </c:pt>
                <c:pt idx="2764">
                  <c:v>15180000</c:v>
                </c:pt>
                <c:pt idx="2765">
                  <c:v>1900725</c:v>
                </c:pt>
                <c:pt idx="2766">
                  <c:v>25753840</c:v>
                </c:pt>
                <c:pt idx="2767">
                  <c:v>16901126</c:v>
                </c:pt>
                <c:pt idx="2768">
                  <c:v>3219029</c:v>
                </c:pt>
                <c:pt idx="2769">
                  <c:v>28927720</c:v>
                </c:pt>
                <c:pt idx="2770">
                  <c:v>4476235</c:v>
                </c:pt>
                <c:pt idx="2771">
                  <c:v>13208023</c:v>
                </c:pt>
                <c:pt idx="2772">
                  <c:v>32721635</c:v>
                </c:pt>
                <c:pt idx="2773">
                  <c:v>108662</c:v>
                </c:pt>
                <c:pt idx="2774">
                  <c:v>26297</c:v>
                </c:pt>
                <c:pt idx="2775">
                  <c:v>32721635</c:v>
                </c:pt>
                <c:pt idx="2776">
                  <c:v>72515360</c:v>
                </c:pt>
                <c:pt idx="2777">
                  <c:v>117698894</c:v>
                </c:pt>
                <c:pt idx="2778">
                  <c:v>55585389</c:v>
                </c:pt>
                <c:pt idx="2779">
                  <c:v>5851188</c:v>
                </c:pt>
                <c:pt idx="2780">
                  <c:v>45207112</c:v>
                </c:pt>
                <c:pt idx="2781">
                  <c:v>31874869</c:v>
                </c:pt>
                <c:pt idx="2782">
                  <c:v>17114882</c:v>
                </c:pt>
                <c:pt idx="2783">
                  <c:v>116735231</c:v>
                </c:pt>
                <c:pt idx="2784">
                  <c:v>6482195</c:v>
                </c:pt>
                <c:pt idx="2785">
                  <c:v>16005978</c:v>
                </c:pt>
                <c:pt idx="2786">
                  <c:v>3607</c:v>
                </c:pt>
                <c:pt idx="2787">
                  <c:v>14373825</c:v>
                </c:pt>
                <c:pt idx="2788">
                  <c:v>31874869</c:v>
                </c:pt>
                <c:pt idx="2789">
                  <c:v>7825820</c:v>
                </c:pt>
                <c:pt idx="2790">
                  <c:v>69304264</c:v>
                </c:pt>
                <c:pt idx="2791">
                  <c:v>125531634</c:v>
                </c:pt>
                <c:pt idx="2792">
                  <c:v>183405771</c:v>
                </c:pt>
                <c:pt idx="2793">
                  <c:v>117144465</c:v>
                </c:pt>
                <c:pt idx="2794">
                  <c:v>136448821</c:v>
                </c:pt>
                <c:pt idx="2795">
                  <c:v>48745150</c:v>
                </c:pt>
                <c:pt idx="2796">
                  <c:v>74098862</c:v>
                </c:pt>
                <c:pt idx="2797">
                  <c:v>79100000</c:v>
                </c:pt>
                <c:pt idx="2798">
                  <c:v>19316646</c:v>
                </c:pt>
                <c:pt idx="2799">
                  <c:v>14938570</c:v>
                </c:pt>
                <c:pt idx="2800">
                  <c:v>12212417</c:v>
                </c:pt>
                <c:pt idx="2801">
                  <c:v>52543632</c:v>
                </c:pt>
                <c:pt idx="2802">
                  <c:v>51872378</c:v>
                </c:pt>
                <c:pt idx="2803">
                  <c:v>39647595</c:v>
                </c:pt>
                <c:pt idx="2804">
                  <c:v>46563158</c:v>
                </c:pt>
                <c:pt idx="2805">
                  <c:v>10696</c:v>
                </c:pt>
                <c:pt idx="2806">
                  <c:v>65087</c:v>
                </c:pt>
                <c:pt idx="2807">
                  <c:v>3713002</c:v>
                </c:pt>
                <c:pt idx="2808">
                  <c:v>77413017</c:v>
                </c:pt>
                <c:pt idx="2809">
                  <c:v>33349949</c:v>
                </c:pt>
                <c:pt idx="2810">
                  <c:v>173783</c:v>
                </c:pt>
                <c:pt idx="2811">
                  <c:v>99851</c:v>
                </c:pt>
                <c:pt idx="2812">
                  <c:v>1677838</c:v>
                </c:pt>
                <c:pt idx="2813">
                  <c:v>906666</c:v>
                </c:pt>
                <c:pt idx="2814">
                  <c:v>425899</c:v>
                </c:pt>
                <c:pt idx="2815">
                  <c:v>111300</c:v>
                </c:pt>
                <c:pt idx="2816">
                  <c:v>381225</c:v>
                </c:pt>
                <c:pt idx="2817">
                  <c:v>155984</c:v>
                </c:pt>
                <c:pt idx="2818">
                  <c:v>6706368</c:v>
                </c:pt>
                <c:pt idx="2819">
                  <c:v>85222</c:v>
                </c:pt>
                <c:pt idx="2820">
                  <c:v>19406406</c:v>
                </c:pt>
                <c:pt idx="2821">
                  <c:v>24530513</c:v>
                </c:pt>
                <c:pt idx="2822">
                  <c:v>7830611</c:v>
                </c:pt>
                <c:pt idx="2823">
                  <c:v>119078393</c:v>
                </c:pt>
                <c:pt idx="2824">
                  <c:v>1134049</c:v>
                </c:pt>
                <c:pt idx="2825">
                  <c:v>13300000</c:v>
                </c:pt>
                <c:pt idx="2826">
                  <c:v>71844424</c:v>
                </c:pt>
                <c:pt idx="2827">
                  <c:v>73000942</c:v>
                </c:pt>
                <c:pt idx="2828">
                  <c:v>25240988</c:v>
                </c:pt>
                <c:pt idx="2829">
                  <c:v>28873374</c:v>
                </c:pt>
                <c:pt idx="2830">
                  <c:v>11860839</c:v>
                </c:pt>
                <c:pt idx="2831">
                  <c:v>2601847</c:v>
                </c:pt>
                <c:pt idx="2832">
                  <c:v>4946250</c:v>
                </c:pt>
                <c:pt idx="2833">
                  <c:v>144431</c:v>
                </c:pt>
                <c:pt idx="2834">
                  <c:v>1523883</c:v>
                </c:pt>
                <c:pt idx="2835">
                  <c:v>52474616</c:v>
                </c:pt>
                <c:pt idx="2836">
                  <c:v>63695760</c:v>
                </c:pt>
                <c:pt idx="2837">
                  <c:v>37023395</c:v>
                </c:pt>
                <c:pt idx="2838">
                  <c:v>56702901</c:v>
                </c:pt>
                <c:pt idx="2839">
                  <c:v>51768623</c:v>
                </c:pt>
                <c:pt idx="2840">
                  <c:v>33508922</c:v>
                </c:pt>
                <c:pt idx="2841">
                  <c:v>20302961</c:v>
                </c:pt>
                <c:pt idx="2842">
                  <c:v>13376506</c:v>
                </c:pt>
                <c:pt idx="2843">
                  <c:v>47536959</c:v>
                </c:pt>
                <c:pt idx="2844">
                  <c:v>16377274</c:v>
                </c:pt>
                <c:pt idx="2845">
                  <c:v>22450975</c:v>
                </c:pt>
                <c:pt idx="2846">
                  <c:v>11405825</c:v>
                </c:pt>
                <c:pt idx="2847">
                  <c:v>4651977</c:v>
                </c:pt>
                <c:pt idx="2848">
                  <c:v>2899970</c:v>
                </c:pt>
                <c:pt idx="2849">
                  <c:v>11854694</c:v>
                </c:pt>
                <c:pt idx="2850">
                  <c:v>23209440</c:v>
                </c:pt>
                <c:pt idx="2851">
                  <c:v>18324242</c:v>
                </c:pt>
                <c:pt idx="2852">
                  <c:v>8535575</c:v>
                </c:pt>
                <c:pt idx="2853">
                  <c:v>18593156</c:v>
                </c:pt>
                <c:pt idx="2854">
                  <c:v>49185998</c:v>
                </c:pt>
                <c:pt idx="2855">
                  <c:v>69586544</c:v>
                </c:pt>
                <c:pt idx="2856">
                  <c:v>499263</c:v>
                </c:pt>
                <c:pt idx="2857">
                  <c:v>172825435</c:v>
                </c:pt>
                <c:pt idx="2858">
                  <c:v>148085755</c:v>
                </c:pt>
                <c:pt idx="2859">
                  <c:v>169705587</c:v>
                </c:pt>
                <c:pt idx="2860">
                  <c:v>40218903</c:v>
                </c:pt>
                <c:pt idx="2861">
                  <c:v>37738400</c:v>
                </c:pt>
                <c:pt idx="2862">
                  <c:v>16118077</c:v>
                </c:pt>
                <c:pt idx="2863">
                  <c:v>13038660</c:v>
                </c:pt>
                <c:pt idx="2864">
                  <c:v>1186957</c:v>
                </c:pt>
                <c:pt idx="2865">
                  <c:v>40962534</c:v>
                </c:pt>
                <c:pt idx="2866">
                  <c:v>12782508</c:v>
                </c:pt>
                <c:pt idx="2867">
                  <c:v>16123851</c:v>
                </c:pt>
                <c:pt idx="2868">
                  <c:v>40270895</c:v>
                </c:pt>
                <c:pt idx="2869">
                  <c:v>958319</c:v>
                </c:pt>
                <c:pt idx="2870">
                  <c:v>34300771</c:v>
                </c:pt>
                <c:pt idx="2871">
                  <c:v>19661987</c:v>
                </c:pt>
                <c:pt idx="2872">
                  <c:v>15797907</c:v>
                </c:pt>
                <c:pt idx="2873">
                  <c:v>16248701</c:v>
                </c:pt>
                <c:pt idx="2874">
                  <c:v>33404871</c:v>
                </c:pt>
                <c:pt idx="2875">
                  <c:v>15561627</c:v>
                </c:pt>
                <c:pt idx="2876">
                  <c:v>7837632</c:v>
                </c:pt>
                <c:pt idx="2877">
                  <c:v>13362308</c:v>
                </c:pt>
                <c:pt idx="2878">
                  <c:v>4414535</c:v>
                </c:pt>
                <c:pt idx="2879">
                  <c:v>13005485</c:v>
                </c:pt>
                <c:pt idx="2880">
                  <c:v>54000000</c:v>
                </c:pt>
                <c:pt idx="2881">
                  <c:v>6462576</c:v>
                </c:pt>
                <c:pt idx="2882">
                  <c:v>16346122</c:v>
                </c:pt>
                <c:pt idx="2883">
                  <c:v>77324422</c:v>
                </c:pt>
                <c:pt idx="2884">
                  <c:v>2849142</c:v>
                </c:pt>
                <c:pt idx="2885">
                  <c:v>130058047</c:v>
                </c:pt>
                <c:pt idx="2886">
                  <c:v>94175854</c:v>
                </c:pt>
                <c:pt idx="2887">
                  <c:v>26384919</c:v>
                </c:pt>
                <c:pt idx="2888">
                  <c:v>7556708</c:v>
                </c:pt>
                <c:pt idx="2889">
                  <c:v>74205</c:v>
                </c:pt>
                <c:pt idx="2890">
                  <c:v>4741987</c:v>
                </c:pt>
                <c:pt idx="2891">
                  <c:v>46495</c:v>
                </c:pt>
                <c:pt idx="2892">
                  <c:v>61693523</c:v>
                </c:pt>
                <c:pt idx="2893">
                  <c:v>14677654</c:v>
                </c:pt>
                <c:pt idx="2894">
                  <c:v>14060950</c:v>
                </c:pt>
                <c:pt idx="2895">
                  <c:v>2326407</c:v>
                </c:pt>
                <c:pt idx="2896">
                  <c:v>2835886</c:v>
                </c:pt>
                <c:pt idx="2897">
                  <c:v>14616</c:v>
                </c:pt>
                <c:pt idx="2898">
                  <c:v>37766350</c:v>
                </c:pt>
                <c:pt idx="2899">
                  <c:v>3275443</c:v>
                </c:pt>
                <c:pt idx="2900">
                  <c:v>138339411</c:v>
                </c:pt>
                <c:pt idx="2901">
                  <c:v>47536959</c:v>
                </c:pt>
                <c:pt idx="2902">
                  <c:v>21589307</c:v>
                </c:pt>
                <c:pt idx="2903">
                  <c:v>21569041</c:v>
                </c:pt>
                <c:pt idx="2904">
                  <c:v>365734</c:v>
                </c:pt>
                <c:pt idx="2905">
                  <c:v>112935</c:v>
                </c:pt>
                <c:pt idx="2906">
                  <c:v>883887</c:v>
                </c:pt>
                <c:pt idx="2907">
                  <c:v>52961</c:v>
                </c:pt>
                <c:pt idx="2908">
                  <c:v>12574715</c:v>
                </c:pt>
                <c:pt idx="2909">
                  <c:v>3014541</c:v>
                </c:pt>
                <c:pt idx="2910">
                  <c:v>8373585</c:v>
                </c:pt>
                <c:pt idx="2911">
                  <c:v>382946</c:v>
                </c:pt>
                <c:pt idx="2912">
                  <c:v>233103</c:v>
                </c:pt>
                <c:pt idx="2913">
                  <c:v>4000304</c:v>
                </c:pt>
                <c:pt idx="2914">
                  <c:v>54800000</c:v>
                </c:pt>
                <c:pt idx="2915">
                  <c:v>27545445</c:v>
                </c:pt>
                <c:pt idx="2916">
                  <c:v>20733485</c:v>
                </c:pt>
                <c:pt idx="2917">
                  <c:v>14821531</c:v>
                </c:pt>
                <c:pt idx="2918">
                  <c:v>18656400</c:v>
                </c:pt>
                <c:pt idx="2919">
                  <c:v>4306697</c:v>
                </c:pt>
                <c:pt idx="2920">
                  <c:v>3950029</c:v>
                </c:pt>
                <c:pt idx="2921">
                  <c:v>4700361</c:v>
                </c:pt>
                <c:pt idx="2922">
                  <c:v>2221809</c:v>
                </c:pt>
                <c:pt idx="2923">
                  <c:v>99147</c:v>
                </c:pt>
                <c:pt idx="2924">
                  <c:v>24475416</c:v>
                </c:pt>
                <c:pt idx="2925">
                  <c:v>434417</c:v>
                </c:pt>
                <c:pt idx="2926">
                  <c:v>13060843</c:v>
                </c:pt>
                <c:pt idx="2927">
                  <c:v>3609278</c:v>
                </c:pt>
                <c:pt idx="2928">
                  <c:v>112000000</c:v>
                </c:pt>
                <c:pt idx="2929">
                  <c:v>44566004</c:v>
                </c:pt>
                <c:pt idx="2930">
                  <c:v>25359200</c:v>
                </c:pt>
                <c:pt idx="2931">
                  <c:v>3468572</c:v>
                </c:pt>
                <c:pt idx="2932">
                  <c:v>399793</c:v>
                </c:pt>
                <c:pt idx="2933">
                  <c:v>371897</c:v>
                </c:pt>
                <c:pt idx="2934">
                  <c:v>100412</c:v>
                </c:pt>
                <c:pt idx="2935">
                  <c:v>20262</c:v>
                </c:pt>
                <c:pt idx="2936">
                  <c:v>19959</c:v>
                </c:pt>
                <c:pt idx="2937">
                  <c:v>610968</c:v>
                </c:pt>
                <c:pt idx="2938">
                  <c:v>16501785</c:v>
                </c:pt>
                <c:pt idx="2939">
                  <c:v>3287435</c:v>
                </c:pt>
                <c:pt idx="2940">
                  <c:v>5595428</c:v>
                </c:pt>
                <c:pt idx="2941">
                  <c:v>9054736</c:v>
                </c:pt>
                <c:pt idx="2942">
                  <c:v>6401336</c:v>
                </c:pt>
                <c:pt idx="2943">
                  <c:v>1282084</c:v>
                </c:pt>
                <c:pt idx="2944">
                  <c:v>379643</c:v>
                </c:pt>
                <c:pt idx="2945">
                  <c:v>34522221</c:v>
                </c:pt>
                <c:pt idx="2946">
                  <c:v>4599680</c:v>
                </c:pt>
                <c:pt idx="2947">
                  <c:v>6531491</c:v>
                </c:pt>
                <c:pt idx="2948">
                  <c:v>186354</c:v>
                </c:pt>
                <c:pt idx="2949">
                  <c:v>198407</c:v>
                </c:pt>
                <c:pt idx="2950">
                  <c:v>18435</c:v>
                </c:pt>
                <c:pt idx="2951">
                  <c:v>444044</c:v>
                </c:pt>
                <c:pt idx="2952">
                  <c:v>712294</c:v>
                </c:pt>
                <c:pt idx="2953">
                  <c:v>406035</c:v>
                </c:pt>
                <c:pt idx="2954">
                  <c:v>119841</c:v>
                </c:pt>
                <c:pt idx="2955">
                  <c:v>52166</c:v>
                </c:pt>
                <c:pt idx="2956">
                  <c:v>304124</c:v>
                </c:pt>
                <c:pt idx="2957">
                  <c:v>1647780</c:v>
                </c:pt>
                <c:pt idx="2958">
                  <c:v>638951</c:v>
                </c:pt>
                <c:pt idx="2959">
                  <c:v>609042</c:v>
                </c:pt>
                <c:pt idx="2960">
                  <c:v>24741700</c:v>
                </c:pt>
                <c:pt idx="2961">
                  <c:v>9180275</c:v>
                </c:pt>
                <c:pt idx="2962">
                  <c:v>20773070</c:v>
                </c:pt>
                <c:pt idx="2963">
                  <c:v>982214</c:v>
                </c:pt>
                <c:pt idx="2964">
                  <c:v>464126</c:v>
                </c:pt>
                <c:pt idx="2965">
                  <c:v>1185783</c:v>
                </c:pt>
                <c:pt idx="2966">
                  <c:v>47329</c:v>
                </c:pt>
                <c:pt idx="2967">
                  <c:v>2694973</c:v>
                </c:pt>
                <c:pt idx="2968">
                  <c:v>13493</c:v>
                </c:pt>
                <c:pt idx="2969">
                  <c:v>3773863</c:v>
                </c:pt>
                <c:pt idx="2970">
                  <c:v>1127331</c:v>
                </c:pt>
                <c:pt idx="2971">
                  <c:v>985341</c:v>
                </c:pt>
                <c:pt idx="2972">
                  <c:v>1689999</c:v>
                </c:pt>
                <c:pt idx="2973">
                  <c:v>255352</c:v>
                </c:pt>
                <c:pt idx="2974">
                  <c:v>856942</c:v>
                </c:pt>
                <c:pt idx="2975">
                  <c:v>1027119</c:v>
                </c:pt>
                <c:pt idx="2976">
                  <c:v>78030</c:v>
                </c:pt>
                <c:pt idx="2977">
                  <c:v>241816</c:v>
                </c:pt>
                <c:pt idx="2978">
                  <c:v>673780</c:v>
                </c:pt>
                <c:pt idx="2979">
                  <c:v>72279690</c:v>
                </c:pt>
                <c:pt idx="2980">
                  <c:v>42019483</c:v>
                </c:pt>
                <c:pt idx="2981">
                  <c:v>17655201</c:v>
                </c:pt>
                <c:pt idx="2982">
                  <c:v>13751</c:v>
                </c:pt>
                <c:pt idx="2983">
                  <c:v>2148212</c:v>
                </c:pt>
                <c:pt idx="2984">
                  <c:v>20772796</c:v>
                </c:pt>
                <c:pt idx="2985">
                  <c:v>2848578</c:v>
                </c:pt>
                <c:pt idx="2986">
                  <c:v>925402</c:v>
                </c:pt>
                <c:pt idx="2987">
                  <c:v>35617599</c:v>
                </c:pt>
                <c:pt idx="2988">
                  <c:v>37617947</c:v>
                </c:pt>
                <c:pt idx="2989">
                  <c:v>201148159</c:v>
                </c:pt>
                <c:pt idx="2990">
                  <c:v>19158074</c:v>
                </c:pt>
                <c:pt idx="2991">
                  <c:v>201148159</c:v>
                </c:pt>
                <c:pt idx="2992">
                  <c:v>7017178</c:v>
                </c:pt>
                <c:pt idx="2993">
                  <c:v>62933793</c:v>
                </c:pt>
                <c:pt idx="2994">
                  <c:v>16800000</c:v>
                </c:pt>
                <c:pt idx="2995">
                  <c:v>72000000</c:v>
                </c:pt>
                <c:pt idx="2996">
                  <c:v>50000000</c:v>
                </c:pt>
                <c:pt idx="2997">
                  <c:v>50003300</c:v>
                </c:pt>
                <c:pt idx="2998">
                  <c:v>36000000</c:v>
                </c:pt>
                <c:pt idx="2999">
                  <c:v>32701088</c:v>
                </c:pt>
                <c:pt idx="3000">
                  <c:v>75597042</c:v>
                </c:pt>
                <c:pt idx="3001">
                  <c:v>30127963</c:v>
                </c:pt>
                <c:pt idx="3002">
                  <c:v>34099640</c:v>
                </c:pt>
                <c:pt idx="3003">
                  <c:v>32741596</c:v>
                </c:pt>
                <c:pt idx="3004">
                  <c:v>13303319</c:v>
                </c:pt>
                <c:pt idx="3005">
                  <c:v>336467</c:v>
                </c:pt>
                <c:pt idx="3006">
                  <c:v>1420578</c:v>
                </c:pt>
                <c:pt idx="3007">
                  <c:v>12784397</c:v>
                </c:pt>
                <c:pt idx="3008">
                  <c:v>105264608</c:v>
                </c:pt>
                <c:pt idx="3009">
                  <c:v>30307804</c:v>
                </c:pt>
                <c:pt idx="3010">
                  <c:v>35266619</c:v>
                </c:pt>
                <c:pt idx="3011">
                  <c:v>35266619</c:v>
                </c:pt>
                <c:pt idx="3012">
                  <c:v>12134420</c:v>
                </c:pt>
                <c:pt idx="3013">
                  <c:v>155370362</c:v>
                </c:pt>
                <c:pt idx="3014">
                  <c:v>42638165</c:v>
                </c:pt>
                <c:pt idx="3015">
                  <c:v>42638165</c:v>
                </c:pt>
                <c:pt idx="3016">
                  <c:v>61937495</c:v>
                </c:pt>
                <c:pt idx="3017">
                  <c:v>54322273</c:v>
                </c:pt>
                <c:pt idx="3018">
                  <c:v>24881000</c:v>
                </c:pt>
                <c:pt idx="3019">
                  <c:v>1163508</c:v>
                </c:pt>
                <c:pt idx="3020">
                  <c:v>50461335</c:v>
                </c:pt>
                <c:pt idx="3021">
                  <c:v>24343673</c:v>
                </c:pt>
                <c:pt idx="3022">
                  <c:v>24343673</c:v>
                </c:pt>
                <c:pt idx="3023">
                  <c:v>22451</c:v>
                </c:pt>
                <c:pt idx="3024">
                  <c:v>30063805</c:v>
                </c:pt>
                <c:pt idx="3025">
                  <c:v>42272747</c:v>
                </c:pt>
                <c:pt idx="3026">
                  <c:v>15045676</c:v>
                </c:pt>
                <c:pt idx="3027">
                  <c:v>127490802</c:v>
                </c:pt>
                <c:pt idx="3028">
                  <c:v>44606335</c:v>
                </c:pt>
                <c:pt idx="3029">
                  <c:v>55350897</c:v>
                </c:pt>
                <c:pt idx="3030">
                  <c:v>78745923</c:v>
                </c:pt>
                <c:pt idx="3031">
                  <c:v>19445217</c:v>
                </c:pt>
                <c:pt idx="3032">
                  <c:v>31136950</c:v>
                </c:pt>
                <c:pt idx="3033">
                  <c:v>52320979</c:v>
                </c:pt>
                <c:pt idx="3034">
                  <c:v>191449475</c:v>
                </c:pt>
                <c:pt idx="3035">
                  <c:v>42478175</c:v>
                </c:pt>
                <c:pt idx="3036">
                  <c:v>191449475</c:v>
                </c:pt>
                <c:pt idx="3037">
                  <c:v>27854896</c:v>
                </c:pt>
                <c:pt idx="3038">
                  <c:v>15294553</c:v>
                </c:pt>
                <c:pt idx="3039">
                  <c:v>63411478</c:v>
                </c:pt>
                <c:pt idx="3040">
                  <c:v>104632573</c:v>
                </c:pt>
                <c:pt idx="3041">
                  <c:v>34126138</c:v>
                </c:pt>
                <c:pt idx="3042">
                  <c:v>217631306</c:v>
                </c:pt>
                <c:pt idx="3043">
                  <c:v>15278</c:v>
                </c:pt>
                <c:pt idx="3044">
                  <c:v>30695227</c:v>
                </c:pt>
                <c:pt idx="3045">
                  <c:v>43982842</c:v>
                </c:pt>
                <c:pt idx="3046">
                  <c:v>11900000</c:v>
                </c:pt>
                <c:pt idx="3047">
                  <c:v>43982842</c:v>
                </c:pt>
                <c:pt idx="3048">
                  <c:v>37623143</c:v>
                </c:pt>
                <c:pt idx="3049">
                  <c:v>44175394</c:v>
                </c:pt>
                <c:pt idx="3050">
                  <c:v>13052741</c:v>
                </c:pt>
                <c:pt idx="3051">
                  <c:v>11204499</c:v>
                </c:pt>
                <c:pt idx="3052">
                  <c:v>2207975</c:v>
                </c:pt>
                <c:pt idx="3053">
                  <c:v>36000000</c:v>
                </c:pt>
                <c:pt idx="3054">
                  <c:v>886410</c:v>
                </c:pt>
                <c:pt idx="3055">
                  <c:v>5731103</c:v>
                </c:pt>
                <c:pt idx="3056">
                  <c:v>22843047</c:v>
                </c:pt>
                <c:pt idx="3057">
                  <c:v>1050445</c:v>
                </c:pt>
                <c:pt idx="3058">
                  <c:v>39251128</c:v>
                </c:pt>
                <c:pt idx="3059">
                  <c:v>9213</c:v>
                </c:pt>
                <c:pt idx="3060">
                  <c:v>1666262</c:v>
                </c:pt>
                <c:pt idx="3061">
                  <c:v>198655278</c:v>
                </c:pt>
                <c:pt idx="3062">
                  <c:v>120147445</c:v>
                </c:pt>
                <c:pt idx="3063">
                  <c:v>375474</c:v>
                </c:pt>
                <c:pt idx="3064">
                  <c:v>34566746</c:v>
                </c:pt>
                <c:pt idx="3065">
                  <c:v>47379090</c:v>
                </c:pt>
                <c:pt idx="3066">
                  <c:v>70236496</c:v>
                </c:pt>
                <c:pt idx="3067">
                  <c:v>95720716</c:v>
                </c:pt>
                <c:pt idx="3068">
                  <c:v>70405498</c:v>
                </c:pt>
                <c:pt idx="3069">
                  <c:v>72306065</c:v>
                </c:pt>
                <c:pt idx="3070">
                  <c:v>4463292</c:v>
                </c:pt>
                <c:pt idx="3071">
                  <c:v>31471430</c:v>
                </c:pt>
                <c:pt idx="3072">
                  <c:v>83077470</c:v>
                </c:pt>
                <c:pt idx="3073">
                  <c:v>35168677</c:v>
                </c:pt>
                <c:pt idx="3074">
                  <c:v>15700000</c:v>
                </c:pt>
                <c:pt idx="3075">
                  <c:v>145109</c:v>
                </c:pt>
                <c:pt idx="3076">
                  <c:v>108638745</c:v>
                </c:pt>
                <c:pt idx="3077">
                  <c:v>51396781</c:v>
                </c:pt>
                <c:pt idx="3078">
                  <c:v>12870569</c:v>
                </c:pt>
                <c:pt idx="3079">
                  <c:v>33574332</c:v>
                </c:pt>
                <c:pt idx="3080">
                  <c:v>77231</c:v>
                </c:pt>
                <c:pt idx="3081">
                  <c:v>26830000</c:v>
                </c:pt>
                <c:pt idx="3082">
                  <c:v>50800000</c:v>
                </c:pt>
                <c:pt idx="3083">
                  <c:v>10769960</c:v>
                </c:pt>
                <c:pt idx="3084">
                  <c:v>26830000</c:v>
                </c:pt>
                <c:pt idx="3085">
                  <c:v>23472900</c:v>
                </c:pt>
                <c:pt idx="3086">
                  <c:v>13753931</c:v>
                </c:pt>
                <c:pt idx="3087">
                  <c:v>119922</c:v>
                </c:pt>
                <c:pt idx="3088">
                  <c:v>5669081</c:v>
                </c:pt>
                <c:pt idx="3089">
                  <c:v>542860</c:v>
                </c:pt>
                <c:pt idx="3090">
                  <c:v>768045</c:v>
                </c:pt>
                <c:pt idx="3091">
                  <c:v>22406362</c:v>
                </c:pt>
                <c:pt idx="3092">
                  <c:v>8279017</c:v>
                </c:pt>
                <c:pt idx="3093">
                  <c:v>131175</c:v>
                </c:pt>
                <c:pt idx="3094">
                  <c:v>145540</c:v>
                </c:pt>
                <c:pt idx="3095">
                  <c:v>71897215</c:v>
                </c:pt>
                <c:pt idx="3096">
                  <c:v>35228696</c:v>
                </c:pt>
                <c:pt idx="3097">
                  <c:v>33037754</c:v>
                </c:pt>
                <c:pt idx="3098">
                  <c:v>51097664</c:v>
                </c:pt>
                <c:pt idx="3099">
                  <c:v>46363118</c:v>
                </c:pt>
                <c:pt idx="3100">
                  <c:v>64255243</c:v>
                </c:pt>
                <c:pt idx="3101">
                  <c:v>3100650</c:v>
                </c:pt>
                <c:pt idx="3102">
                  <c:v>55865715</c:v>
                </c:pt>
                <c:pt idx="3103">
                  <c:v>108229</c:v>
                </c:pt>
                <c:pt idx="3104">
                  <c:v>978908</c:v>
                </c:pt>
                <c:pt idx="3105">
                  <c:v>12555230</c:v>
                </c:pt>
                <c:pt idx="3106">
                  <c:v>10042266</c:v>
                </c:pt>
                <c:pt idx="3107">
                  <c:v>65012000</c:v>
                </c:pt>
                <c:pt idx="3108">
                  <c:v>5600000</c:v>
                </c:pt>
                <c:pt idx="3109">
                  <c:v>256386216</c:v>
                </c:pt>
                <c:pt idx="3110">
                  <c:v>16999046</c:v>
                </c:pt>
                <c:pt idx="3111">
                  <c:v>28637507</c:v>
                </c:pt>
                <c:pt idx="3112">
                  <c:v>18469</c:v>
                </c:pt>
                <c:pt idx="3113">
                  <c:v>33685268</c:v>
                </c:pt>
                <c:pt idx="3114">
                  <c:v>5773519</c:v>
                </c:pt>
                <c:pt idx="3115">
                  <c:v>14334645</c:v>
                </c:pt>
                <c:pt idx="3116">
                  <c:v>61490000</c:v>
                </c:pt>
                <c:pt idx="3117">
                  <c:v>5773519</c:v>
                </c:pt>
                <c:pt idx="3118">
                  <c:v>20259297</c:v>
                </c:pt>
                <c:pt idx="3119">
                  <c:v>6852144</c:v>
                </c:pt>
                <c:pt idx="3120">
                  <c:v>45063889</c:v>
                </c:pt>
                <c:pt idx="3121">
                  <c:v>25472967</c:v>
                </c:pt>
                <c:pt idx="3122">
                  <c:v>16779636</c:v>
                </c:pt>
                <c:pt idx="3123">
                  <c:v>75072454</c:v>
                </c:pt>
                <c:pt idx="3124">
                  <c:v>37300107</c:v>
                </c:pt>
                <c:pt idx="3125">
                  <c:v>54257433</c:v>
                </c:pt>
                <c:pt idx="3126">
                  <c:v>31607598</c:v>
                </c:pt>
                <c:pt idx="3127">
                  <c:v>13350177</c:v>
                </c:pt>
                <c:pt idx="3128">
                  <c:v>15152879</c:v>
                </c:pt>
                <c:pt idx="3129">
                  <c:v>40990055</c:v>
                </c:pt>
                <c:pt idx="3130">
                  <c:v>116724075</c:v>
                </c:pt>
                <c:pt idx="3131">
                  <c:v>16991902</c:v>
                </c:pt>
                <c:pt idx="3132">
                  <c:v>82528097</c:v>
                </c:pt>
                <c:pt idx="3133">
                  <c:v>34703228</c:v>
                </c:pt>
                <c:pt idx="3134">
                  <c:v>31655091</c:v>
                </c:pt>
                <c:pt idx="3135">
                  <c:v>8888355</c:v>
                </c:pt>
                <c:pt idx="3136">
                  <c:v>20218921</c:v>
                </c:pt>
                <c:pt idx="3137">
                  <c:v>9396487</c:v>
                </c:pt>
                <c:pt idx="3138">
                  <c:v>16574731</c:v>
                </c:pt>
                <c:pt idx="3139">
                  <c:v>13214255</c:v>
                </c:pt>
                <c:pt idx="3140">
                  <c:v>24397469</c:v>
                </c:pt>
                <c:pt idx="3141">
                  <c:v>40066497</c:v>
                </c:pt>
                <c:pt idx="3142">
                  <c:v>16168741</c:v>
                </c:pt>
                <c:pt idx="3143">
                  <c:v>3629758</c:v>
                </c:pt>
                <c:pt idx="3144">
                  <c:v>21994911</c:v>
                </c:pt>
                <c:pt idx="3145">
                  <c:v>13092000</c:v>
                </c:pt>
                <c:pt idx="3146">
                  <c:v>3050934</c:v>
                </c:pt>
                <c:pt idx="3147">
                  <c:v>2833383</c:v>
                </c:pt>
                <c:pt idx="3148">
                  <c:v>1114943</c:v>
                </c:pt>
                <c:pt idx="3149">
                  <c:v>103338338</c:v>
                </c:pt>
                <c:pt idx="3150">
                  <c:v>39440655</c:v>
                </c:pt>
                <c:pt idx="3151">
                  <c:v>58006147</c:v>
                </c:pt>
                <c:pt idx="3152">
                  <c:v>9473382</c:v>
                </c:pt>
                <c:pt idx="3153">
                  <c:v>10719367</c:v>
                </c:pt>
                <c:pt idx="3154">
                  <c:v>35057332</c:v>
                </c:pt>
                <c:pt idx="3155">
                  <c:v>42385520</c:v>
                </c:pt>
                <c:pt idx="3156">
                  <c:v>80000000</c:v>
                </c:pt>
                <c:pt idx="3157">
                  <c:v>30222640</c:v>
                </c:pt>
                <c:pt idx="3158">
                  <c:v>17174870</c:v>
                </c:pt>
                <c:pt idx="3159">
                  <c:v>61356221</c:v>
                </c:pt>
                <c:pt idx="3160">
                  <c:v>91038276</c:v>
                </c:pt>
                <c:pt idx="3161">
                  <c:v>16153600</c:v>
                </c:pt>
                <c:pt idx="3162">
                  <c:v>39462438</c:v>
                </c:pt>
                <c:pt idx="3163">
                  <c:v>29200000</c:v>
                </c:pt>
                <c:pt idx="3164">
                  <c:v>4273372</c:v>
                </c:pt>
                <c:pt idx="3165">
                  <c:v>94900000</c:v>
                </c:pt>
                <c:pt idx="3166">
                  <c:v>40158000</c:v>
                </c:pt>
                <c:pt idx="3167">
                  <c:v>3590010</c:v>
                </c:pt>
                <c:pt idx="3168">
                  <c:v>9437933</c:v>
                </c:pt>
                <c:pt idx="3169">
                  <c:v>136007</c:v>
                </c:pt>
                <c:pt idx="3170">
                  <c:v>25528495</c:v>
                </c:pt>
                <c:pt idx="3171">
                  <c:v>1687311</c:v>
                </c:pt>
                <c:pt idx="3172">
                  <c:v>178739</c:v>
                </c:pt>
                <c:pt idx="3173">
                  <c:v>19673424</c:v>
                </c:pt>
                <c:pt idx="3174">
                  <c:v>148775460</c:v>
                </c:pt>
                <c:pt idx="3175">
                  <c:v>57386369</c:v>
                </c:pt>
                <c:pt idx="3176">
                  <c:v>29077547</c:v>
                </c:pt>
                <c:pt idx="3177">
                  <c:v>30400000</c:v>
                </c:pt>
                <c:pt idx="3178">
                  <c:v>51225796</c:v>
                </c:pt>
                <c:pt idx="3179">
                  <c:v>24185781</c:v>
                </c:pt>
                <c:pt idx="3180">
                  <c:v>33422556</c:v>
                </c:pt>
                <c:pt idx="3181">
                  <c:v>41300105</c:v>
                </c:pt>
                <c:pt idx="3182">
                  <c:v>2222647</c:v>
                </c:pt>
                <c:pt idx="3183">
                  <c:v>9176553</c:v>
                </c:pt>
                <c:pt idx="3184">
                  <c:v>13269963</c:v>
                </c:pt>
                <c:pt idx="3185">
                  <c:v>2580</c:v>
                </c:pt>
                <c:pt idx="3186">
                  <c:v>7098492</c:v>
                </c:pt>
                <c:pt idx="3187">
                  <c:v>31054924</c:v>
                </c:pt>
                <c:pt idx="3188">
                  <c:v>31990064</c:v>
                </c:pt>
                <c:pt idx="3189">
                  <c:v>548934</c:v>
                </c:pt>
                <c:pt idx="3190">
                  <c:v>5132222</c:v>
                </c:pt>
                <c:pt idx="3191">
                  <c:v>23014504</c:v>
                </c:pt>
                <c:pt idx="3192">
                  <c:v>114195633</c:v>
                </c:pt>
                <c:pt idx="3193">
                  <c:v>14378353</c:v>
                </c:pt>
                <c:pt idx="3194">
                  <c:v>12831121</c:v>
                </c:pt>
                <c:pt idx="3195">
                  <c:v>16252765</c:v>
                </c:pt>
                <c:pt idx="3196">
                  <c:v>33565375</c:v>
                </c:pt>
                <c:pt idx="3197">
                  <c:v>5005883</c:v>
                </c:pt>
                <c:pt idx="3198">
                  <c:v>39825798</c:v>
                </c:pt>
                <c:pt idx="3199">
                  <c:v>3074838</c:v>
                </c:pt>
                <c:pt idx="3200">
                  <c:v>11434867</c:v>
                </c:pt>
                <c:pt idx="3201">
                  <c:v>4063</c:v>
                </c:pt>
                <c:pt idx="3202">
                  <c:v>12987647</c:v>
                </c:pt>
                <c:pt idx="3203">
                  <c:v>6167817</c:v>
                </c:pt>
                <c:pt idx="3204">
                  <c:v>50921738</c:v>
                </c:pt>
                <c:pt idx="3205">
                  <c:v>50173190</c:v>
                </c:pt>
                <c:pt idx="3206">
                  <c:v>3333823</c:v>
                </c:pt>
                <c:pt idx="3207">
                  <c:v>5009677</c:v>
                </c:pt>
                <c:pt idx="3208">
                  <c:v>100853835</c:v>
                </c:pt>
                <c:pt idx="3209">
                  <c:v>65948711</c:v>
                </c:pt>
                <c:pt idx="3210">
                  <c:v>94999143</c:v>
                </c:pt>
                <c:pt idx="3211">
                  <c:v>36976367</c:v>
                </c:pt>
                <c:pt idx="3212">
                  <c:v>83892374</c:v>
                </c:pt>
                <c:pt idx="3213">
                  <c:v>79948113</c:v>
                </c:pt>
                <c:pt idx="3214">
                  <c:v>53082743</c:v>
                </c:pt>
                <c:pt idx="3215">
                  <c:v>6114237</c:v>
                </c:pt>
                <c:pt idx="3216">
                  <c:v>20981633</c:v>
                </c:pt>
                <c:pt idx="3217">
                  <c:v>6301131</c:v>
                </c:pt>
                <c:pt idx="3218">
                  <c:v>3073392</c:v>
                </c:pt>
                <c:pt idx="3219">
                  <c:v>25440971</c:v>
                </c:pt>
                <c:pt idx="3220">
                  <c:v>10200000</c:v>
                </c:pt>
                <c:pt idx="3221">
                  <c:v>55637680</c:v>
                </c:pt>
                <c:pt idx="3222">
                  <c:v>102678089</c:v>
                </c:pt>
                <c:pt idx="3223">
                  <c:v>60984028</c:v>
                </c:pt>
                <c:pt idx="3224">
                  <c:v>89706988</c:v>
                </c:pt>
                <c:pt idx="3225">
                  <c:v>48265581</c:v>
                </c:pt>
                <c:pt idx="3226">
                  <c:v>21283440</c:v>
                </c:pt>
                <c:pt idx="3227">
                  <c:v>67263182</c:v>
                </c:pt>
                <c:pt idx="3228">
                  <c:v>158348400</c:v>
                </c:pt>
                <c:pt idx="3229">
                  <c:v>293501675</c:v>
                </c:pt>
                <c:pt idx="3230">
                  <c:v>80050171</c:v>
                </c:pt>
                <c:pt idx="3231">
                  <c:v>1304837</c:v>
                </c:pt>
                <c:pt idx="3232">
                  <c:v>10114315</c:v>
                </c:pt>
                <c:pt idx="3233">
                  <c:v>2963012</c:v>
                </c:pt>
                <c:pt idx="3234">
                  <c:v>24104113</c:v>
                </c:pt>
                <c:pt idx="3235">
                  <c:v>80050171</c:v>
                </c:pt>
                <c:pt idx="3236">
                  <c:v>47852604</c:v>
                </c:pt>
                <c:pt idx="3237">
                  <c:v>1181197</c:v>
                </c:pt>
                <c:pt idx="3238">
                  <c:v>16459004</c:v>
                </c:pt>
                <c:pt idx="3239">
                  <c:v>5217498</c:v>
                </c:pt>
                <c:pt idx="3240">
                  <c:v>7219578</c:v>
                </c:pt>
                <c:pt idx="3241">
                  <c:v>5108820</c:v>
                </c:pt>
                <c:pt idx="3242">
                  <c:v>303439</c:v>
                </c:pt>
                <c:pt idx="3243">
                  <c:v>1641788</c:v>
                </c:pt>
                <c:pt idx="3244">
                  <c:v>7159147</c:v>
                </c:pt>
                <c:pt idx="3245">
                  <c:v>20167424</c:v>
                </c:pt>
                <c:pt idx="3246">
                  <c:v>2181290</c:v>
                </c:pt>
                <c:pt idx="3247">
                  <c:v>1028658</c:v>
                </c:pt>
                <c:pt idx="3248">
                  <c:v>191309</c:v>
                </c:pt>
                <c:pt idx="3249">
                  <c:v>3216970</c:v>
                </c:pt>
                <c:pt idx="3250">
                  <c:v>6857096</c:v>
                </c:pt>
                <c:pt idx="3251">
                  <c:v>309125409</c:v>
                </c:pt>
                <c:pt idx="3252">
                  <c:v>144812796</c:v>
                </c:pt>
                <c:pt idx="3253">
                  <c:v>57010853</c:v>
                </c:pt>
                <c:pt idx="3254">
                  <c:v>27796042</c:v>
                </c:pt>
                <c:pt idx="3255">
                  <c:v>80574010</c:v>
                </c:pt>
                <c:pt idx="3256">
                  <c:v>51045801</c:v>
                </c:pt>
                <c:pt idx="3257">
                  <c:v>69951824</c:v>
                </c:pt>
                <c:pt idx="3258">
                  <c:v>10400000</c:v>
                </c:pt>
                <c:pt idx="3259">
                  <c:v>22877808</c:v>
                </c:pt>
                <c:pt idx="3260">
                  <c:v>6565495</c:v>
                </c:pt>
                <c:pt idx="3261">
                  <c:v>4584886</c:v>
                </c:pt>
                <c:pt idx="3262">
                  <c:v>166147885</c:v>
                </c:pt>
                <c:pt idx="3263">
                  <c:v>37752931</c:v>
                </c:pt>
                <c:pt idx="3264">
                  <c:v>25178165</c:v>
                </c:pt>
                <c:pt idx="3265">
                  <c:v>22326247</c:v>
                </c:pt>
                <c:pt idx="3266">
                  <c:v>58700247</c:v>
                </c:pt>
                <c:pt idx="3267">
                  <c:v>24044532</c:v>
                </c:pt>
                <c:pt idx="3268">
                  <c:v>33987757</c:v>
                </c:pt>
                <c:pt idx="3269">
                  <c:v>32000000</c:v>
                </c:pt>
                <c:pt idx="3270">
                  <c:v>37432299</c:v>
                </c:pt>
                <c:pt idx="3271">
                  <c:v>34180954</c:v>
                </c:pt>
                <c:pt idx="3272">
                  <c:v>125014030</c:v>
                </c:pt>
                <c:pt idx="3273">
                  <c:v>64286</c:v>
                </c:pt>
                <c:pt idx="3274">
                  <c:v>74787599</c:v>
                </c:pt>
                <c:pt idx="3275">
                  <c:v>83813460</c:v>
                </c:pt>
                <c:pt idx="3276">
                  <c:v>60033780</c:v>
                </c:pt>
                <c:pt idx="3277">
                  <c:v>52799004</c:v>
                </c:pt>
                <c:pt idx="3278">
                  <c:v>53680848</c:v>
                </c:pt>
                <c:pt idx="3279">
                  <c:v>3752725</c:v>
                </c:pt>
                <c:pt idx="3280">
                  <c:v>38372662</c:v>
                </c:pt>
                <c:pt idx="3281">
                  <c:v>26761283</c:v>
                </c:pt>
                <c:pt idx="3282">
                  <c:v>71309760</c:v>
                </c:pt>
                <c:pt idx="3283">
                  <c:v>60443237</c:v>
                </c:pt>
                <c:pt idx="3284">
                  <c:v>41597830</c:v>
                </c:pt>
                <c:pt idx="3285">
                  <c:v>34700000</c:v>
                </c:pt>
                <c:pt idx="3286">
                  <c:v>42880</c:v>
                </c:pt>
                <c:pt idx="3287">
                  <c:v>10660147</c:v>
                </c:pt>
                <c:pt idx="3288">
                  <c:v>70960517</c:v>
                </c:pt>
                <c:pt idx="3289">
                  <c:v>6830957</c:v>
                </c:pt>
                <c:pt idx="3290">
                  <c:v>56154094</c:v>
                </c:pt>
                <c:pt idx="3291">
                  <c:v>23393765</c:v>
                </c:pt>
                <c:pt idx="3292">
                  <c:v>531009</c:v>
                </c:pt>
                <c:pt idx="3293">
                  <c:v>8047690</c:v>
                </c:pt>
                <c:pt idx="3294">
                  <c:v>22927390</c:v>
                </c:pt>
                <c:pt idx="3295">
                  <c:v>6734844</c:v>
                </c:pt>
                <c:pt idx="3296">
                  <c:v>42700000</c:v>
                </c:pt>
                <c:pt idx="3297">
                  <c:v>23213577</c:v>
                </c:pt>
                <c:pt idx="3298">
                  <c:v>19057024</c:v>
                </c:pt>
                <c:pt idx="3299">
                  <c:v>1984743</c:v>
                </c:pt>
                <c:pt idx="3300">
                  <c:v>317040</c:v>
                </c:pt>
                <c:pt idx="3301">
                  <c:v>22954968</c:v>
                </c:pt>
                <c:pt idx="3302">
                  <c:v>13766014</c:v>
                </c:pt>
                <c:pt idx="3303">
                  <c:v>10494147</c:v>
                </c:pt>
                <c:pt idx="3304">
                  <c:v>46338728</c:v>
                </c:pt>
                <c:pt idx="3305">
                  <c:v>141319195</c:v>
                </c:pt>
                <c:pt idx="3306">
                  <c:v>27515786</c:v>
                </c:pt>
                <c:pt idx="3307">
                  <c:v>5459824</c:v>
                </c:pt>
                <c:pt idx="3308">
                  <c:v>83025853</c:v>
                </c:pt>
                <c:pt idx="3309">
                  <c:v>15854988</c:v>
                </c:pt>
                <c:pt idx="3310">
                  <c:v>16929123</c:v>
                </c:pt>
                <c:pt idx="3311">
                  <c:v>3058380</c:v>
                </c:pt>
                <c:pt idx="3312">
                  <c:v>17738570</c:v>
                </c:pt>
                <c:pt idx="3313">
                  <c:v>1508689</c:v>
                </c:pt>
                <c:pt idx="3314">
                  <c:v>124868837</c:v>
                </c:pt>
                <c:pt idx="3315">
                  <c:v>3148482</c:v>
                </c:pt>
                <c:pt idx="3316">
                  <c:v>41227069</c:v>
                </c:pt>
                <c:pt idx="3317">
                  <c:v>38201895</c:v>
                </c:pt>
                <c:pt idx="3318">
                  <c:v>38317535</c:v>
                </c:pt>
                <c:pt idx="3319">
                  <c:v>9170214</c:v>
                </c:pt>
                <c:pt idx="3320">
                  <c:v>12514138</c:v>
                </c:pt>
                <c:pt idx="3321">
                  <c:v>5004648</c:v>
                </c:pt>
                <c:pt idx="3322">
                  <c:v>3041803</c:v>
                </c:pt>
                <c:pt idx="3323">
                  <c:v>1754319</c:v>
                </c:pt>
                <c:pt idx="3324">
                  <c:v>1309849</c:v>
                </c:pt>
                <c:pt idx="3325">
                  <c:v>866778</c:v>
                </c:pt>
                <c:pt idx="3326">
                  <c:v>2483955</c:v>
                </c:pt>
                <c:pt idx="3327">
                  <c:v>225377</c:v>
                </c:pt>
                <c:pt idx="3328">
                  <c:v>3047539</c:v>
                </c:pt>
                <c:pt idx="3329">
                  <c:v>14015786</c:v>
                </c:pt>
                <c:pt idx="3330">
                  <c:v>144812796</c:v>
                </c:pt>
                <c:pt idx="3331">
                  <c:v>9166863</c:v>
                </c:pt>
                <c:pt idx="3332">
                  <c:v>1110286</c:v>
                </c:pt>
                <c:pt idx="3333">
                  <c:v>196067</c:v>
                </c:pt>
                <c:pt idx="3334">
                  <c:v>1029017</c:v>
                </c:pt>
                <c:pt idx="3335">
                  <c:v>4063859</c:v>
                </c:pt>
                <c:pt idx="3336">
                  <c:v>4859475</c:v>
                </c:pt>
                <c:pt idx="3337">
                  <c:v>115862</c:v>
                </c:pt>
                <c:pt idx="3338">
                  <c:v>117560</c:v>
                </c:pt>
                <c:pt idx="3339">
                  <c:v>3064356</c:v>
                </c:pt>
                <c:pt idx="3340">
                  <c:v>10572742</c:v>
                </c:pt>
                <c:pt idx="3341">
                  <c:v>124720</c:v>
                </c:pt>
                <c:pt idx="3342">
                  <c:v>31252964</c:v>
                </c:pt>
                <c:pt idx="3343">
                  <c:v>31968347</c:v>
                </c:pt>
                <c:pt idx="3344">
                  <c:v>317125</c:v>
                </c:pt>
                <c:pt idx="3345">
                  <c:v>8108247</c:v>
                </c:pt>
                <c:pt idx="3346">
                  <c:v>20966644</c:v>
                </c:pt>
                <c:pt idx="3347">
                  <c:v>8114507</c:v>
                </c:pt>
                <c:pt idx="3348">
                  <c:v>3130592</c:v>
                </c:pt>
                <c:pt idx="3349">
                  <c:v>5400000</c:v>
                </c:pt>
                <c:pt idx="3350">
                  <c:v>395592</c:v>
                </c:pt>
                <c:pt idx="3351">
                  <c:v>5792822</c:v>
                </c:pt>
                <c:pt idx="3352">
                  <c:v>1477002</c:v>
                </c:pt>
                <c:pt idx="3353">
                  <c:v>12667</c:v>
                </c:pt>
                <c:pt idx="3354">
                  <c:v>5709616</c:v>
                </c:pt>
                <c:pt idx="3355">
                  <c:v>992238</c:v>
                </c:pt>
                <c:pt idx="3356">
                  <c:v>4231500</c:v>
                </c:pt>
                <c:pt idx="3357">
                  <c:v>396035</c:v>
                </c:pt>
                <c:pt idx="3358">
                  <c:v>9701559</c:v>
                </c:pt>
                <c:pt idx="3359">
                  <c:v>548712</c:v>
                </c:pt>
                <c:pt idx="3360">
                  <c:v>1001437</c:v>
                </c:pt>
                <c:pt idx="3361">
                  <c:v>2073984</c:v>
                </c:pt>
                <c:pt idx="3362">
                  <c:v>33451479</c:v>
                </c:pt>
                <c:pt idx="3363">
                  <c:v>3388210</c:v>
                </c:pt>
                <c:pt idx="3364">
                  <c:v>469947</c:v>
                </c:pt>
                <c:pt idx="3365">
                  <c:v>45089048</c:v>
                </c:pt>
                <c:pt idx="3366">
                  <c:v>25556065</c:v>
                </c:pt>
                <c:pt idx="3367">
                  <c:v>2412045</c:v>
                </c:pt>
                <c:pt idx="3368">
                  <c:v>261481</c:v>
                </c:pt>
                <c:pt idx="3369">
                  <c:v>1316074</c:v>
                </c:pt>
                <c:pt idx="3370">
                  <c:v>197148</c:v>
                </c:pt>
                <c:pt idx="3371">
                  <c:v>75727</c:v>
                </c:pt>
                <c:pt idx="3372">
                  <c:v>5755286</c:v>
                </c:pt>
                <c:pt idx="3373">
                  <c:v>35168395</c:v>
                </c:pt>
                <c:pt idx="3374">
                  <c:v>4280577</c:v>
                </c:pt>
                <c:pt idx="3375">
                  <c:v>40118420</c:v>
                </c:pt>
                <c:pt idx="3376">
                  <c:v>27441122</c:v>
                </c:pt>
                <c:pt idx="3377">
                  <c:v>1055654</c:v>
                </c:pt>
                <c:pt idx="3378">
                  <c:v>71346930</c:v>
                </c:pt>
                <c:pt idx="3379">
                  <c:v>23089926</c:v>
                </c:pt>
                <c:pt idx="3380">
                  <c:v>156645693</c:v>
                </c:pt>
                <c:pt idx="3381">
                  <c:v>16017403</c:v>
                </c:pt>
                <c:pt idx="3382">
                  <c:v>568695</c:v>
                </c:pt>
                <c:pt idx="3383">
                  <c:v>78651430</c:v>
                </c:pt>
                <c:pt idx="3384">
                  <c:v>23091</c:v>
                </c:pt>
                <c:pt idx="3385">
                  <c:v>301305</c:v>
                </c:pt>
                <c:pt idx="3386">
                  <c:v>195888</c:v>
                </c:pt>
                <c:pt idx="3387">
                  <c:v>111722000</c:v>
                </c:pt>
                <c:pt idx="3388">
                  <c:v>66637</c:v>
                </c:pt>
                <c:pt idx="3389">
                  <c:v>23650000</c:v>
                </c:pt>
                <c:pt idx="3390">
                  <c:v>630779</c:v>
                </c:pt>
                <c:pt idx="3391">
                  <c:v>66528842</c:v>
                </c:pt>
                <c:pt idx="3392">
                  <c:v>75370763</c:v>
                </c:pt>
                <c:pt idx="3393">
                  <c:v>15527125</c:v>
                </c:pt>
                <c:pt idx="3394">
                  <c:v>58328680</c:v>
                </c:pt>
                <c:pt idx="3395">
                  <c:v>403932</c:v>
                </c:pt>
                <c:pt idx="3396">
                  <c:v>20400000</c:v>
                </c:pt>
                <c:pt idx="3397">
                  <c:v>27098580</c:v>
                </c:pt>
                <c:pt idx="3398">
                  <c:v>10139254</c:v>
                </c:pt>
                <c:pt idx="3399">
                  <c:v>128300000</c:v>
                </c:pt>
                <c:pt idx="3400">
                  <c:v>9929000</c:v>
                </c:pt>
                <c:pt idx="3401">
                  <c:v>26435</c:v>
                </c:pt>
                <c:pt idx="3402">
                  <c:v>3029870</c:v>
                </c:pt>
                <c:pt idx="3403">
                  <c:v>62480</c:v>
                </c:pt>
                <c:pt idx="3404">
                  <c:v>79363785</c:v>
                </c:pt>
                <c:pt idx="3405">
                  <c:v>35286428</c:v>
                </c:pt>
                <c:pt idx="3406">
                  <c:v>227965690</c:v>
                </c:pt>
                <c:pt idx="3407">
                  <c:v>12339633</c:v>
                </c:pt>
                <c:pt idx="3408">
                  <c:v>10654581</c:v>
                </c:pt>
                <c:pt idx="3409">
                  <c:v>64572496</c:v>
                </c:pt>
                <c:pt idx="3410">
                  <c:v>727883</c:v>
                </c:pt>
                <c:pt idx="3411">
                  <c:v>22000</c:v>
                </c:pt>
                <c:pt idx="3412">
                  <c:v>10654581</c:v>
                </c:pt>
                <c:pt idx="3413">
                  <c:v>79363785</c:v>
                </c:pt>
                <c:pt idx="3414">
                  <c:v>237301</c:v>
                </c:pt>
                <c:pt idx="3415">
                  <c:v>424760</c:v>
                </c:pt>
                <c:pt idx="3416">
                  <c:v>43532294</c:v>
                </c:pt>
                <c:pt idx="3417">
                  <c:v>75530832</c:v>
                </c:pt>
                <c:pt idx="3418">
                  <c:v>67253092</c:v>
                </c:pt>
                <c:pt idx="3419">
                  <c:v>109712885</c:v>
                </c:pt>
                <c:pt idx="3420">
                  <c:v>100422786</c:v>
                </c:pt>
                <c:pt idx="3421">
                  <c:v>52418902</c:v>
                </c:pt>
                <c:pt idx="3422">
                  <c:v>21554585</c:v>
                </c:pt>
                <c:pt idx="3423">
                  <c:v>28831145</c:v>
                </c:pt>
                <c:pt idx="3424">
                  <c:v>13651662</c:v>
                </c:pt>
                <c:pt idx="3425">
                  <c:v>70269171</c:v>
                </c:pt>
                <c:pt idx="3426">
                  <c:v>40219708</c:v>
                </c:pt>
                <c:pt idx="3427">
                  <c:v>13034417</c:v>
                </c:pt>
                <c:pt idx="3428">
                  <c:v>3169424</c:v>
                </c:pt>
                <c:pt idx="3429">
                  <c:v>52293982</c:v>
                </c:pt>
                <c:pt idx="3430">
                  <c:v>2344847</c:v>
                </c:pt>
                <c:pt idx="3431">
                  <c:v>1889522</c:v>
                </c:pt>
                <c:pt idx="3432">
                  <c:v>26236603</c:v>
                </c:pt>
                <c:pt idx="3433">
                  <c:v>2859955</c:v>
                </c:pt>
                <c:pt idx="3434">
                  <c:v>117235247</c:v>
                </c:pt>
                <c:pt idx="3435">
                  <c:v>13134</c:v>
                </c:pt>
                <c:pt idx="3436">
                  <c:v>5199</c:v>
                </c:pt>
                <c:pt idx="3437">
                  <c:v>10174663</c:v>
                </c:pt>
                <c:pt idx="3438">
                  <c:v>75638743</c:v>
                </c:pt>
                <c:pt idx="3439">
                  <c:v>83000000</c:v>
                </c:pt>
                <c:pt idx="3440">
                  <c:v>34098563</c:v>
                </c:pt>
                <c:pt idx="3441">
                  <c:v>7221458</c:v>
                </c:pt>
                <c:pt idx="3442">
                  <c:v>52752475</c:v>
                </c:pt>
                <c:pt idx="3443">
                  <c:v>50815288</c:v>
                </c:pt>
                <c:pt idx="3444">
                  <c:v>66790248</c:v>
                </c:pt>
                <c:pt idx="3445">
                  <c:v>44834712</c:v>
                </c:pt>
                <c:pt idx="3446">
                  <c:v>20300000</c:v>
                </c:pt>
                <c:pt idx="3447">
                  <c:v>18996755</c:v>
                </c:pt>
                <c:pt idx="3448">
                  <c:v>141340178</c:v>
                </c:pt>
                <c:pt idx="3449">
                  <c:v>16640210</c:v>
                </c:pt>
                <c:pt idx="3450">
                  <c:v>93749203</c:v>
                </c:pt>
                <c:pt idx="3451">
                  <c:v>9664316</c:v>
                </c:pt>
                <c:pt idx="3452">
                  <c:v>763044</c:v>
                </c:pt>
                <c:pt idx="3453">
                  <c:v>28501651</c:v>
                </c:pt>
                <c:pt idx="3454">
                  <c:v>36020063</c:v>
                </c:pt>
                <c:pt idx="3455">
                  <c:v>1796024</c:v>
                </c:pt>
                <c:pt idx="3456">
                  <c:v>31146570</c:v>
                </c:pt>
                <c:pt idx="3457">
                  <c:v>13491653</c:v>
                </c:pt>
                <c:pt idx="3458">
                  <c:v>106952327</c:v>
                </c:pt>
                <c:pt idx="3459">
                  <c:v>5871603</c:v>
                </c:pt>
                <c:pt idx="3460">
                  <c:v>28501651</c:v>
                </c:pt>
                <c:pt idx="3461">
                  <c:v>31597131</c:v>
                </c:pt>
                <c:pt idx="3462">
                  <c:v>7918283</c:v>
                </c:pt>
                <c:pt idx="3463">
                  <c:v>1702277</c:v>
                </c:pt>
                <c:pt idx="3464">
                  <c:v>28563926</c:v>
                </c:pt>
                <c:pt idx="3465">
                  <c:v>18272447</c:v>
                </c:pt>
                <c:pt idx="3466">
                  <c:v>131617</c:v>
                </c:pt>
                <c:pt idx="3467">
                  <c:v>17804273</c:v>
                </c:pt>
                <c:pt idx="3468">
                  <c:v>50815288</c:v>
                </c:pt>
                <c:pt idx="3469">
                  <c:v>1738692</c:v>
                </c:pt>
                <c:pt idx="3470">
                  <c:v>2268296</c:v>
                </c:pt>
                <c:pt idx="3471">
                  <c:v>17382982</c:v>
                </c:pt>
                <c:pt idx="3472">
                  <c:v>1082044</c:v>
                </c:pt>
                <c:pt idx="3473">
                  <c:v>1729969</c:v>
                </c:pt>
                <c:pt idx="3474">
                  <c:v>562059</c:v>
                </c:pt>
                <c:pt idx="3475">
                  <c:v>11284657</c:v>
                </c:pt>
                <c:pt idx="3476">
                  <c:v>5383834</c:v>
                </c:pt>
                <c:pt idx="3477">
                  <c:v>381186</c:v>
                </c:pt>
                <c:pt idx="3478">
                  <c:v>144583</c:v>
                </c:pt>
                <c:pt idx="3479">
                  <c:v>49494</c:v>
                </c:pt>
                <c:pt idx="3480">
                  <c:v>14998070</c:v>
                </c:pt>
                <c:pt idx="3481">
                  <c:v>4398392</c:v>
                </c:pt>
                <c:pt idx="3482">
                  <c:v>79883359</c:v>
                </c:pt>
                <c:pt idx="3483">
                  <c:v>78031620</c:v>
                </c:pt>
                <c:pt idx="3484">
                  <c:v>19076815</c:v>
                </c:pt>
                <c:pt idx="3485">
                  <c:v>36385763</c:v>
                </c:pt>
                <c:pt idx="3486">
                  <c:v>78800000</c:v>
                </c:pt>
                <c:pt idx="3487">
                  <c:v>10911750</c:v>
                </c:pt>
                <c:pt idx="3488">
                  <c:v>4190530</c:v>
                </c:pt>
                <c:pt idx="3489">
                  <c:v>6420319</c:v>
                </c:pt>
                <c:pt idx="3490">
                  <c:v>1027749</c:v>
                </c:pt>
                <c:pt idx="3491">
                  <c:v>21483154</c:v>
                </c:pt>
                <c:pt idx="3492">
                  <c:v>4956401</c:v>
                </c:pt>
                <c:pt idx="3493">
                  <c:v>7691700</c:v>
                </c:pt>
                <c:pt idx="3494">
                  <c:v>9030581</c:v>
                </c:pt>
                <c:pt idx="3495">
                  <c:v>2600000</c:v>
                </c:pt>
                <c:pt idx="3496">
                  <c:v>137963328</c:v>
                </c:pt>
                <c:pt idx="3497">
                  <c:v>162804648</c:v>
                </c:pt>
                <c:pt idx="3498">
                  <c:v>2428883</c:v>
                </c:pt>
                <c:pt idx="3499">
                  <c:v>101157447</c:v>
                </c:pt>
                <c:pt idx="3500">
                  <c:v>2024854</c:v>
                </c:pt>
                <c:pt idx="3501">
                  <c:v>2119994</c:v>
                </c:pt>
                <c:pt idx="3502">
                  <c:v>10411980</c:v>
                </c:pt>
                <c:pt idx="3503">
                  <c:v>329691196</c:v>
                </c:pt>
                <c:pt idx="3504">
                  <c:v>76600000</c:v>
                </c:pt>
                <c:pt idx="3505">
                  <c:v>71975611</c:v>
                </c:pt>
                <c:pt idx="3506">
                  <c:v>21378000</c:v>
                </c:pt>
                <c:pt idx="3507">
                  <c:v>71588220</c:v>
                </c:pt>
                <c:pt idx="3508">
                  <c:v>15171475</c:v>
                </c:pt>
                <c:pt idx="3509">
                  <c:v>28501605</c:v>
                </c:pt>
                <c:pt idx="3510">
                  <c:v>57469179</c:v>
                </c:pt>
                <c:pt idx="3511">
                  <c:v>76600000</c:v>
                </c:pt>
                <c:pt idx="3512">
                  <c:v>33244684</c:v>
                </c:pt>
                <c:pt idx="3513">
                  <c:v>50820940</c:v>
                </c:pt>
                <c:pt idx="3514">
                  <c:v>30000000</c:v>
                </c:pt>
                <c:pt idx="3515">
                  <c:v>3902679</c:v>
                </c:pt>
                <c:pt idx="3516">
                  <c:v>3478</c:v>
                </c:pt>
                <c:pt idx="3517">
                  <c:v>21378000</c:v>
                </c:pt>
                <c:pt idx="3518">
                  <c:v>14564027</c:v>
                </c:pt>
                <c:pt idx="3519">
                  <c:v>73548</c:v>
                </c:pt>
                <c:pt idx="3520">
                  <c:v>31165421</c:v>
                </c:pt>
                <c:pt idx="3521">
                  <c:v>91188905</c:v>
                </c:pt>
                <c:pt idx="3522">
                  <c:v>37652565</c:v>
                </c:pt>
                <c:pt idx="3523">
                  <c:v>42043633</c:v>
                </c:pt>
                <c:pt idx="3524">
                  <c:v>18090181</c:v>
                </c:pt>
                <c:pt idx="3525">
                  <c:v>1705139</c:v>
                </c:pt>
                <c:pt idx="3526">
                  <c:v>53991137</c:v>
                </c:pt>
                <c:pt idx="3527">
                  <c:v>82522790</c:v>
                </c:pt>
                <c:pt idx="3528">
                  <c:v>22168359</c:v>
                </c:pt>
                <c:pt idx="3529">
                  <c:v>29500000</c:v>
                </c:pt>
                <c:pt idx="3530">
                  <c:v>24042490</c:v>
                </c:pt>
                <c:pt idx="3531">
                  <c:v>96471845</c:v>
                </c:pt>
                <c:pt idx="3532">
                  <c:v>49369900</c:v>
                </c:pt>
                <c:pt idx="3533">
                  <c:v>2060953</c:v>
                </c:pt>
                <c:pt idx="3534">
                  <c:v>52200504</c:v>
                </c:pt>
                <c:pt idx="3535">
                  <c:v>83574831</c:v>
                </c:pt>
                <c:pt idx="3536">
                  <c:v>32453345</c:v>
                </c:pt>
                <c:pt idx="3537">
                  <c:v>15935068</c:v>
                </c:pt>
                <c:pt idx="3538">
                  <c:v>100614858</c:v>
                </c:pt>
                <c:pt idx="3539">
                  <c:v>56362352</c:v>
                </c:pt>
                <c:pt idx="3540">
                  <c:v>1487477</c:v>
                </c:pt>
                <c:pt idx="3541">
                  <c:v>66466372</c:v>
                </c:pt>
                <c:pt idx="3542">
                  <c:v>42575718</c:v>
                </c:pt>
                <c:pt idx="3543">
                  <c:v>26505000</c:v>
                </c:pt>
                <c:pt idx="3544">
                  <c:v>32048809</c:v>
                </c:pt>
                <c:pt idx="3545">
                  <c:v>50041732</c:v>
                </c:pt>
                <c:pt idx="3546">
                  <c:v>39568996</c:v>
                </c:pt>
                <c:pt idx="3547">
                  <c:v>54098051</c:v>
                </c:pt>
                <c:pt idx="3548">
                  <c:v>35143332</c:v>
                </c:pt>
                <c:pt idx="3549">
                  <c:v>17427926</c:v>
                </c:pt>
                <c:pt idx="3550">
                  <c:v>30079316</c:v>
                </c:pt>
                <c:pt idx="3551">
                  <c:v>41867960</c:v>
                </c:pt>
                <c:pt idx="3552">
                  <c:v>20433940</c:v>
                </c:pt>
                <c:pt idx="3553">
                  <c:v>41777564</c:v>
                </c:pt>
                <c:pt idx="3554">
                  <c:v>54239856</c:v>
                </c:pt>
                <c:pt idx="3555">
                  <c:v>39511038</c:v>
                </c:pt>
                <c:pt idx="3556">
                  <c:v>33386128</c:v>
                </c:pt>
                <c:pt idx="3557">
                  <c:v>20801344</c:v>
                </c:pt>
                <c:pt idx="3558">
                  <c:v>25592632</c:v>
                </c:pt>
                <c:pt idx="3559">
                  <c:v>204565000</c:v>
                </c:pt>
                <c:pt idx="3560">
                  <c:v>22160085</c:v>
                </c:pt>
                <c:pt idx="3561">
                  <c:v>16235293</c:v>
                </c:pt>
                <c:pt idx="3562">
                  <c:v>349618</c:v>
                </c:pt>
                <c:pt idx="3563">
                  <c:v>17544812</c:v>
                </c:pt>
                <c:pt idx="3564">
                  <c:v>12583510</c:v>
                </c:pt>
                <c:pt idx="3565">
                  <c:v>27024</c:v>
                </c:pt>
                <c:pt idx="3566">
                  <c:v>56536016</c:v>
                </c:pt>
                <c:pt idx="3567">
                  <c:v>104007828</c:v>
                </c:pt>
                <c:pt idx="3568">
                  <c:v>53884821</c:v>
                </c:pt>
                <c:pt idx="3569">
                  <c:v>47277326</c:v>
                </c:pt>
                <c:pt idx="3570">
                  <c:v>101055</c:v>
                </c:pt>
                <c:pt idx="3571">
                  <c:v>84749884</c:v>
                </c:pt>
                <c:pt idx="3572">
                  <c:v>3645438</c:v>
                </c:pt>
                <c:pt idx="3573">
                  <c:v>19170001</c:v>
                </c:pt>
                <c:pt idx="3574">
                  <c:v>952620</c:v>
                </c:pt>
                <c:pt idx="3575">
                  <c:v>26505000</c:v>
                </c:pt>
                <c:pt idx="3576">
                  <c:v>17986000</c:v>
                </c:pt>
                <c:pt idx="3577">
                  <c:v>53245055</c:v>
                </c:pt>
                <c:pt idx="3578">
                  <c:v>100659</c:v>
                </c:pt>
                <c:pt idx="3579">
                  <c:v>77501</c:v>
                </c:pt>
                <c:pt idx="3580">
                  <c:v>32048809</c:v>
                </c:pt>
                <c:pt idx="3581">
                  <c:v>140530114</c:v>
                </c:pt>
                <c:pt idx="3582">
                  <c:v>107917283</c:v>
                </c:pt>
                <c:pt idx="3583">
                  <c:v>126387</c:v>
                </c:pt>
                <c:pt idx="3584">
                  <c:v>140244</c:v>
                </c:pt>
                <c:pt idx="3585">
                  <c:v>89138076</c:v>
                </c:pt>
                <c:pt idx="3586">
                  <c:v>38176892</c:v>
                </c:pt>
                <c:pt idx="3587">
                  <c:v>30691439</c:v>
                </c:pt>
                <c:pt idx="3588">
                  <c:v>101334374</c:v>
                </c:pt>
                <c:pt idx="3589">
                  <c:v>39989008</c:v>
                </c:pt>
                <c:pt idx="3590">
                  <c:v>26876529</c:v>
                </c:pt>
                <c:pt idx="3591">
                  <c:v>103001286</c:v>
                </c:pt>
                <c:pt idx="3592">
                  <c:v>43818159</c:v>
                </c:pt>
                <c:pt idx="3593">
                  <c:v>45670855</c:v>
                </c:pt>
                <c:pt idx="3594">
                  <c:v>11956207</c:v>
                </c:pt>
                <c:pt idx="3595">
                  <c:v>31397498</c:v>
                </c:pt>
                <c:pt idx="3596">
                  <c:v>27669413</c:v>
                </c:pt>
                <c:pt idx="3597">
                  <c:v>56729973</c:v>
                </c:pt>
                <c:pt idx="3598">
                  <c:v>80150343</c:v>
                </c:pt>
                <c:pt idx="3599">
                  <c:v>63270259</c:v>
                </c:pt>
                <c:pt idx="3600">
                  <c:v>37470017</c:v>
                </c:pt>
                <c:pt idx="3601">
                  <c:v>15818967</c:v>
                </c:pt>
                <c:pt idx="3602">
                  <c:v>84263837</c:v>
                </c:pt>
                <c:pt idx="3603">
                  <c:v>87025093</c:v>
                </c:pt>
                <c:pt idx="3604">
                  <c:v>27689474</c:v>
                </c:pt>
                <c:pt idx="3605">
                  <c:v>12947763</c:v>
                </c:pt>
                <c:pt idx="3606">
                  <c:v>25138292</c:v>
                </c:pt>
                <c:pt idx="3607">
                  <c:v>48056940</c:v>
                </c:pt>
                <c:pt idx="3608">
                  <c:v>14673301</c:v>
                </c:pt>
                <c:pt idx="3609">
                  <c:v>373967</c:v>
                </c:pt>
                <c:pt idx="3610">
                  <c:v>13782838</c:v>
                </c:pt>
                <c:pt idx="3611">
                  <c:v>40064955</c:v>
                </c:pt>
                <c:pt idx="3612">
                  <c:v>14400000</c:v>
                </c:pt>
                <c:pt idx="3613">
                  <c:v>33927476</c:v>
                </c:pt>
                <c:pt idx="3614">
                  <c:v>17411331</c:v>
                </c:pt>
                <c:pt idx="3615">
                  <c:v>17683670</c:v>
                </c:pt>
                <c:pt idx="3616">
                  <c:v>38108</c:v>
                </c:pt>
                <c:pt idx="3617">
                  <c:v>18112929</c:v>
                </c:pt>
                <c:pt idx="3618">
                  <c:v>41814863</c:v>
                </c:pt>
                <c:pt idx="3619">
                  <c:v>31598308</c:v>
                </c:pt>
                <c:pt idx="3620">
                  <c:v>102310175</c:v>
                </c:pt>
                <c:pt idx="3621">
                  <c:v>47806295</c:v>
                </c:pt>
                <c:pt idx="3622">
                  <c:v>59588068</c:v>
                </c:pt>
                <c:pt idx="3623">
                  <c:v>30523568</c:v>
                </c:pt>
                <c:pt idx="3624">
                  <c:v>13248477</c:v>
                </c:pt>
                <c:pt idx="3625">
                  <c:v>14637490</c:v>
                </c:pt>
                <c:pt idx="3626">
                  <c:v>137387272</c:v>
                </c:pt>
                <c:pt idx="3627">
                  <c:v>32000000</c:v>
                </c:pt>
                <c:pt idx="3628">
                  <c:v>40846082</c:v>
                </c:pt>
                <c:pt idx="3629">
                  <c:v>72219395</c:v>
                </c:pt>
                <c:pt idx="3630">
                  <c:v>12693621</c:v>
                </c:pt>
                <c:pt idx="3631">
                  <c:v>21468807</c:v>
                </c:pt>
                <c:pt idx="3632">
                  <c:v>38048637</c:v>
                </c:pt>
                <c:pt idx="3633">
                  <c:v>16298046</c:v>
                </c:pt>
                <c:pt idx="3634">
                  <c:v>21133087</c:v>
                </c:pt>
                <c:pt idx="3635">
                  <c:v>110175871</c:v>
                </c:pt>
                <c:pt idx="3636">
                  <c:v>35794166</c:v>
                </c:pt>
                <c:pt idx="3637">
                  <c:v>33583175</c:v>
                </c:pt>
                <c:pt idx="3638">
                  <c:v>27736779</c:v>
                </c:pt>
                <c:pt idx="3639">
                  <c:v>20384136</c:v>
                </c:pt>
                <c:pt idx="3640">
                  <c:v>26583369</c:v>
                </c:pt>
                <c:pt idx="3641">
                  <c:v>25926543</c:v>
                </c:pt>
                <c:pt idx="3642">
                  <c:v>32131483</c:v>
                </c:pt>
                <c:pt idx="3643">
                  <c:v>21197315</c:v>
                </c:pt>
                <c:pt idx="3644">
                  <c:v>21300000</c:v>
                </c:pt>
                <c:pt idx="3645">
                  <c:v>7369373</c:v>
                </c:pt>
                <c:pt idx="3646">
                  <c:v>19100000</c:v>
                </c:pt>
                <c:pt idx="3647">
                  <c:v>55153403</c:v>
                </c:pt>
                <c:pt idx="3648">
                  <c:v>31537320</c:v>
                </c:pt>
                <c:pt idx="3649">
                  <c:v>39235088</c:v>
                </c:pt>
                <c:pt idx="3650">
                  <c:v>5132655</c:v>
                </c:pt>
                <c:pt idx="3651">
                  <c:v>4884663</c:v>
                </c:pt>
                <c:pt idx="3652">
                  <c:v>32101000</c:v>
                </c:pt>
                <c:pt idx="3653">
                  <c:v>78900000</c:v>
                </c:pt>
                <c:pt idx="3654">
                  <c:v>17000000</c:v>
                </c:pt>
                <c:pt idx="3655">
                  <c:v>26616590</c:v>
                </c:pt>
                <c:pt idx="3656">
                  <c:v>14218868</c:v>
                </c:pt>
                <c:pt idx="3657">
                  <c:v>27663982</c:v>
                </c:pt>
                <c:pt idx="3658">
                  <c:v>61280963</c:v>
                </c:pt>
                <c:pt idx="3659">
                  <c:v>17757087</c:v>
                </c:pt>
                <c:pt idx="3660">
                  <c:v>2840417</c:v>
                </c:pt>
                <c:pt idx="3661">
                  <c:v>31691811</c:v>
                </c:pt>
                <c:pt idx="3662">
                  <c:v>23838</c:v>
                </c:pt>
                <c:pt idx="3663">
                  <c:v>10149779</c:v>
                </c:pt>
                <c:pt idx="3664">
                  <c:v>25799043</c:v>
                </c:pt>
                <c:pt idx="3665">
                  <c:v>13008928</c:v>
                </c:pt>
                <c:pt idx="3666">
                  <c:v>64423650</c:v>
                </c:pt>
                <c:pt idx="3667">
                  <c:v>25117498</c:v>
                </c:pt>
                <c:pt idx="3668">
                  <c:v>42057340</c:v>
                </c:pt>
                <c:pt idx="3669">
                  <c:v>46455802</c:v>
                </c:pt>
                <c:pt idx="3670">
                  <c:v>18860403</c:v>
                </c:pt>
                <c:pt idx="3671">
                  <c:v>49122319</c:v>
                </c:pt>
                <c:pt idx="3672">
                  <c:v>53302314</c:v>
                </c:pt>
                <c:pt idx="3673">
                  <c:v>39143839</c:v>
                </c:pt>
                <c:pt idx="3674">
                  <c:v>34334256</c:v>
                </c:pt>
                <c:pt idx="3675">
                  <c:v>23078294</c:v>
                </c:pt>
                <c:pt idx="3676">
                  <c:v>39103378</c:v>
                </c:pt>
                <c:pt idx="3677">
                  <c:v>47000000</c:v>
                </c:pt>
                <c:pt idx="3678">
                  <c:v>4930798</c:v>
                </c:pt>
                <c:pt idx="3679">
                  <c:v>47860214</c:v>
                </c:pt>
                <c:pt idx="3680">
                  <c:v>51527787</c:v>
                </c:pt>
                <c:pt idx="3681">
                  <c:v>1712111</c:v>
                </c:pt>
                <c:pt idx="3682">
                  <c:v>15417771</c:v>
                </c:pt>
                <c:pt idx="3683">
                  <c:v>14114488</c:v>
                </c:pt>
                <c:pt idx="3684">
                  <c:v>30859000</c:v>
                </c:pt>
                <c:pt idx="3685">
                  <c:v>1330827</c:v>
                </c:pt>
                <c:pt idx="3686">
                  <c:v>11642254</c:v>
                </c:pt>
                <c:pt idx="3687">
                  <c:v>15126948</c:v>
                </c:pt>
                <c:pt idx="3688">
                  <c:v>17768000</c:v>
                </c:pt>
                <c:pt idx="3689">
                  <c:v>6755271</c:v>
                </c:pt>
                <c:pt idx="3690">
                  <c:v>19472057</c:v>
                </c:pt>
                <c:pt idx="3691">
                  <c:v>143000</c:v>
                </c:pt>
                <c:pt idx="3692">
                  <c:v>32600000</c:v>
                </c:pt>
                <c:pt idx="3693">
                  <c:v>5725</c:v>
                </c:pt>
                <c:pt idx="3694">
                  <c:v>36200000</c:v>
                </c:pt>
                <c:pt idx="3695">
                  <c:v>92401</c:v>
                </c:pt>
                <c:pt idx="3696">
                  <c:v>12843</c:v>
                </c:pt>
                <c:pt idx="3697">
                  <c:v>47000000</c:v>
                </c:pt>
                <c:pt idx="3698">
                  <c:v>30859000</c:v>
                </c:pt>
                <c:pt idx="3699">
                  <c:v>22757819</c:v>
                </c:pt>
                <c:pt idx="3700">
                  <c:v>181360000</c:v>
                </c:pt>
                <c:pt idx="3701">
                  <c:v>2808000</c:v>
                </c:pt>
                <c:pt idx="3702">
                  <c:v>31899000</c:v>
                </c:pt>
                <c:pt idx="3703">
                  <c:v>16066</c:v>
                </c:pt>
                <c:pt idx="3704">
                  <c:v>126975169</c:v>
                </c:pt>
                <c:pt idx="3705">
                  <c:v>54696902</c:v>
                </c:pt>
                <c:pt idx="3706">
                  <c:v>15500000</c:v>
                </c:pt>
                <c:pt idx="3707">
                  <c:v>25464480</c:v>
                </c:pt>
                <c:pt idx="3708">
                  <c:v>489220</c:v>
                </c:pt>
                <c:pt idx="3709">
                  <c:v>133375846</c:v>
                </c:pt>
                <c:pt idx="3710">
                  <c:v>217536138</c:v>
                </c:pt>
                <c:pt idx="3711">
                  <c:v>127968405</c:v>
                </c:pt>
                <c:pt idx="3712">
                  <c:v>15523168</c:v>
                </c:pt>
                <c:pt idx="3713">
                  <c:v>47781388</c:v>
                </c:pt>
                <c:pt idx="3714">
                  <c:v>36283504</c:v>
                </c:pt>
                <c:pt idx="3715">
                  <c:v>18653746</c:v>
                </c:pt>
                <c:pt idx="3716">
                  <c:v>35063732</c:v>
                </c:pt>
                <c:pt idx="3717">
                  <c:v>51475962</c:v>
                </c:pt>
                <c:pt idx="3718">
                  <c:v>57859105</c:v>
                </c:pt>
                <c:pt idx="3719">
                  <c:v>21973182</c:v>
                </c:pt>
                <c:pt idx="3720">
                  <c:v>4717455</c:v>
                </c:pt>
                <c:pt idx="3721">
                  <c:v>43771291</c:v>
                </c:pt>
                <c:pt idx="3722">
                  <c:v>43771291</c:v>
                </c:pt>
                <c:pt idx="3723">
                  <c:v>25530884</c:v>
                </c:pt>
                <c:pt idx="3724">
                  <c:v>35385560</c:v>
                </c:pt>
                <c:pt idx="3725">
                  <c:v>62453315</c:v>
                </c:pt>
                <c:pt idx="3726">
                  <c:v>15071514</c:v>
                </c:pt>
                <c:pt idx="3727">
                  <c:v>64505912</c:v>
                </c:pt>
                <c:pt idx="3728">
                  <c:v>27000000</c:v>
                </c:pt>
                <c:pt idx="3729">
                  <c:v>23947</c:v>
                </c:pt>
                <c:pt idx="3730">
                  <c:v>79568000</c:v>
                </c:pt>
                <c:pt idx="3731">
                  <c:v>22331028</c:v>
                </c:pt>
                <c:pt idx="3732">
                  <c:v>56129</c:v>
                </c:pt>
                <c:pt idx="3733">
                  <c:v>2468</c:v>
                </c:pt>
                <c:pt idx="3734">
                  <c:v>41400000</c:v>
                </c:pt>
                <c:pt idx="3735">
                  <c:v>6100000</c:v>
                </c:pt>
                <c:pt idx="3736">
                  <c:v>243768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24E-4FA0-A47C-F5EA4196CD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125608"/>
        <c:axId val="553127408"/>
      </c:scatterChart>
      <c:valAx>
        <c:axId val="5531256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Budget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\ 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3127408"/>
        <c:crosses val="autoZero"/>
        <c:crossBetween val="midCat"/>
      </c:valAx>
      <c:valAx>
        <c:axId val="5531274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Gross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\ 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3125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'E.Budget Analysis (Top 20)'!$A$2:$A$21</cx:f>
        <cx:lvl ptCount="20">
          <cx:pt idx="0">Avatar </cx:pt>
          <cx:pt idx="1">Jurassic World </cx:pt>
          <cx:pt idx="2">Titanic </cx:pt>
          <cx:pt idx="3">Star Wars: Episode IV - A New Hope </cx:pt>
          <cx:pt idx="4">E.T. the Extra-Terrestrial </cx:pt>
          <cx:pt idx="5">The Avengers </cx:pt>
          <cx:pt idx="6">The Lion King </cx:pt>
          <cx:pt idx="7">Star Wars: Episode I - The Phantom Menace </cx:pt>
          <cx:pt idx="8">The Dark Knight </cx:pt>
          <cx:pt idx="9">The Hunger Games </cx:pt>
          <cx:pt idx="10">Deadpool </cx:pt>
          <cx:pt idx="11">The Hunger Games: Catching Fire </cx:pt>
          <cx:pt idx="12">Jurassic Park </cx:pt>
          <cx:pt idx="13">Despicable Me 2 </cx:pt>
          <cx:pt idx="14">American Sniper </cx:pt>
          <cx:pt idx="15">Finding Nemo </cx:pt>
          <cx:pt idx="16">Shrek 2 </cx:pt>
          <cx:pt idx="17">The Lord of the Rings: The Return of the King </cx:pt>
          <cx:pt idx="18">Star Wars: Episode VI - Return of the Jedi </cx:pt>
          <cx:pt idx="19">Forrest Gump </cx:pt>
        </cx:lvl>
      </cx:strDim>
      <cx:numDim type="val">
        <cx:f>'E.Budget Analysis (Top 20)'!$B$2:$B$21</cx:f>
        <cx:lvl ptCount="20" formatCode="&quot;₹&quot;\ #,##0.00">
          <cx:pt idx="0">523505847</cx:pt>
          <cx:pt idx="1">502177271</cx:pt>
          <cx:pt idx="2">458672302</cx:pt>
          <cx:pt idx="3">449935665</cx:pt>
          <cx:pt idx="4">424449459</cx:pt>
          <cx:pt idx="5">403279547</cx:pt>
          <cx:pt idx="6">377783777</cx:pt>
          <cx:pt idx="7">359544677</cx:pt>
          <cx:pt idx="8">348316061</cx:pt>
          <cx:pt idx="9">329999255</cx:pt>
          <cx:pt idx="10">305024263</cx:pt>
          <cx:pt idx="11">294645577</cx:pt>
          <cx:pt idx="12">293784000</cx:pt>
          <cx:pt idx="13">292049635</cx:pt>
          <cx:pt idx="14">291323553</cx:pt>
          <cx:pt idx="15">286838870</cx:pt>
          <cx:pt idx="16">286471036</cx:pt>
          <cx:pt idx="17">283019252</cx:pt>
          <cx:pt idx="18">276625409</cx:pt>
          <cx:pt idx="19">274691196</cx:pt>
        </cx:lvl>
      </cx:numDim>
    </cx:data>
  </cx:chartData>
  <cx:chart>
    <cx:title pos="t" align="ctr" overlay="0">
      <cx:tx>
        <cx:txData>
          <cx:v> Profit 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600" b="1" i="0" baseline="0">
              <a:solidFill>
                <a:schemeClr val="bg2"/>
              </a:solidFill>
            </a:defRPr>
          </a:pPr>
          <a:r>
            <a:rPr lang="en-US" sz="1800" b="1" i="1" u="none" strike="noStrike" baseline="0" dirty="0">
              <a:solidFill>
                <a:schemeClr val="bg2"/>
              </a:solidFill>
              <a:latin typeface="Calibri" panose="020F0502020204030204"/>
            </a:rPr>
            <a:t> Profit </a:t>
          </a:r>
        </a:p>
      </cx:txPr>
    </cx:title>
    <cx:plotArea>
      <cx:plotAreaRegion>
        <cx:series layoutId="funnel" uniqueId="{FB5062D8-AD75-4765-8577-3B0FCCFA9B7F}">
          <cx:tx>
            <cx:txData>
              <cx:f>'E.Budget Analysis (Top 20)'!$B$1</cx:f>
              <cx:v>Profit</cx:v>
            </cx:txData>
          </cx:tx>
          <cx:spPr>
            <a:solidFill>
              <a:schemeClr val="accent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100" baseline="0">
                    <a:solidFill>
                      <a:schemeClr val="bg1"/>
                    </a:solidFill>
                  </a:defRPr>
                </a:pPr>
                <a:endParaRPr lang="en-US" sz="1100" b="0" i="0" u="none" strike="noStrike" baseline="0">
                  <a:solidFill>
                    <a:schemeClr val="bg1"/>
                  </a:solidFill>
                  <a:latin typeface="Calibri" panose="020F0502020204030204"/>
                </a:endParaRPr>
              </a:p>
            </cx:txPr>
            <cx:visibility seriesName="0" categoryName="1" value="0"/>
            <cx:separator> </cx:separator>
          </cx:dataLabels>
          <cx:dataId val="0"/>
        </cx:series>
      </cx:plotAreaRegion>
      <cx:axis id="0" hidden="1">
        <cx:catScaling gapWidth="0.0599999987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baseline="0">
                <a:solidFill>
                  <a:schemeClr val="bg1"/>
                </a:solidFill>
              </a:defRPr>
            </a:pPr>
            <a:endParaRPr lang="en-US" sz="900" b="0" i="0" u="none" strike="noStrike" baseline="0">
              <a:solidFill>
                <a:schemeClr val="bg1"/>
              </a:solidFill>
              <a:latin typeface="Calibri" panose="020F0502020204030204"/>
            </a:endParaRPr>
          </a:p>
        </cx:txPr>
      </cx:axis>
    </cx:plotArea>
  </cx:chart>
  <cx:spPr>
    <a:solidFill>
      <a:schemeClr val="bg1"/>
    </a:solidFill>
    <a:ln>
      <a:solidFill>
        <a:schemeClr val="bg2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10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284093-0682-4462-935E-69017A0BC1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746389" cy="6858064"/>
          </a:xfrm>
          <a:custGeom>
            <a:avLst/>
            <a:gdLst>
              <a:gd name="connsiteX0" fmla="*/ 2448370 w 6746389"/>
              <a:gd name="connsiteY0" fmla="*/ 0 h 6858064"/>
              <a:gd name="connsiteX1" fmla="*/ 4832350 w 6746389"/>
              <a:gd name="connsiteY1" fmla="*/ 0 h 6858064"/>
              <a:gd name="connsiteX2" fmla="*/ 5395659 w 6746389"/>
              <a:gd name="connsiteY2" fmla="*/ 1109853 h 6858064"/>
              <a:gd name="connsiteX3" fmla="*/ 5665089 w 6746389"/>
              <a:gd name="connsiteY3" fmla="*/ 2091881 h 6858064"/>
              <a:gd name="connsiteX4" fmla="*/ 5542598 w 6746389"/>
              <a:gd name="connsiteY4" fmla="*/ 2998089 h 6858064"/>
              <a:gd name="connsiteX5" fmla="*/ 5395659 w 6746389"/>
              <a:gd name="connsiteY5" fmla="*/ 3977831 h 6858064"/>
              <a:gd name="connsiteX6" fmla="*/ 6718300 w 6746389"/>
              <a:gd name="connsiteY6" fmla="*/ 4443222 h 6858064"/>
              <a:gd name="connsiteX7" fmla="*/ 5738559 w 6746389"/>
              <a:gd name="connsiteY7" fmla="*/ 5422964 h 6858064"/>
              <a:gd name="connsiteX8" fmla="*/ 4244467 w 6746389"/>
              <a:gd name="connsiteY8" fmla="*/ 5529009 h 6858064"/>
              <a:gd name="connsiteX9" fmla="*/ 2897378 w 6746389"/>
              <a:gd name="connsiteY9" fmla="*/ 6858064 h 6858064"/>
              <a:gd name="connsiteX10" fmla="*/ 1060450 w 6746389"/>
              <a:gd name="connsiteY10" fmla="*/ 6858064 h 6858064"/>
              <a:gd name="connsiteX11" fmla="*/ 986980 w 6746389"/>
              <a:gd name="connsiteY11" fmla="*/ 6365939 h 6858064"/>
              <a:gd name="connsiteX12" fmla="*/ 938022 w 6746389"/>
              <a:gd name="connsiteY12" fmla="*/ 5692394 h 6858064"/>
              <a:gd name="connsiteX13" fmla="*/ 0 w 6746389"/>
              <a:gd name="connsiteY13" fmla="*/ 4479925 h 6858064"/>
              <a:gd name="connsiteX14" fmla="*/ 0 w 6746389"/>
              <a:gd name="connsiteY14" fmla="*/ 2214309 h 6858064"/>
              <a:gd name="connsiteX15" fmla="*/ 1191070 w 6746389"/>
              <a:gd name="connsiteY15" fmla="*/ 1610170 h 6858064"/>
              <a:gd name="connsiteX16" fmla="*/ 1909509 w 6746389"/>
              <a:gd name="connsiteY16" fmla="*/ 1152970 h 6858064"/>
              <a:gd name="connsiteX17" fmla="*/ 2448370 w 6746389"/>
              <a:gd name="connsiteY17" fmla="*/ 0 h 6858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46389" h="6858064">
                <a:moveTo>
                  <a:pt x="2448370" y="0"/>
                </a:moveTo>
                <a:lnTo>
                  <a:pt x="4832350" y="0"/>
                </a:lnTo>
                <a:cubicBezTo>
                  <a:pt x="4832350" y="0"/>
                  <a:pt x="5591620" y="495237"/>
                  <a:pt x="5395659" y="1109853"/>
                </a:cubicBezTo>
                <a:cubicBezTo>
                  <a:pt x="5199698" y="1724470"/>
                  <a:pt x="5395659" y="1944942"/>
                  <a:pt x="5665089" y="2091881"/>
                </a:cubicBezTo>
                <a:cubicBezTo>
                  <a:pt x="5934520" y="2238820"/>
                  <a:pt x="5983478" y="2973642"/>
                  <a:pt x="5542598" y="2998089"/>
                </a:cubicBezTo>
                <a:cubicBezTo>
                  <a:pt x="5101717" y="3022537"/>
                  <a:pt x="4905756" y="3806381"/>
                  <a:pt x="5395659" y="3977831"/>
                </a:cubicBezTo>
                <a:cubicBezTo>
                  <a:pt x="5885561" y="4149281"/>
                  <a:pt x="6595809" y="4075811"/>
                  <a:pt x="6718300" y="4443222"/>
                </a:cubicBezTo>
                <a:cubicBezTo>
                  <a:pt x="6840792" y="4810633"/>
                  <a:pt x="6571361" y="5863781"/>
                  <a:pt x="5738559" y="5422964"/>
                </a:cubicBezTo>
                <a:cubicBezTo>
                  <a:pt x="4905756" y="4982147"/>
                  <a:pt x="4342448" y="5047171"/>
                  <a:pt x="4244467" y="5529009"/>
                </a:cubicBezTo>
                <a:cubicBezTo>
                  <a:pt x="4146487" y="6010783"/>
                  <a:pt x="2701417" y="6113336"/>
                  <a:pt x="2897378" y="6858064"/>
                </a:cubicBezTo>
                <a:lnTo>
                  <a:pt x="1060450" y="6858064"/>
                </a:lnTo>
                <a:cubicBezTo>
                  <a:pt x="1060450" y="6858064"/>
                  <a:pt x="1195134" y="6659881"/>
                  <a:pt x="986980" y="6365939"/>
                </a:cubicBezTo>
                <a:cubicBezTo>
                  <a:pt x="778764" y="6071997"/>
                  <a:pt x="840041" y="5790375"/>
                  <a:pt x="938022" y="5692394"/>
                </a:cubicBezTo>
                <a:cubicBezTo>
                  <a:pt x="1035939" y="5594350"/>
                  <a:pt x="764286" y="4271709"/>
                  <a:pt x="0" y="4479925"/>
                </a:cubicBezTo>
                <a:lnTo>
                  <a:pt x="0" y="2214309"/>
                </a:lnTo>
                <a:cubicBezTo>
                  <a:pt x="668592" y="2263267"/>
                  <a:pt x="1076770" y="1969389"/>
                  <a:pt x="1191070" y="1610170"/>
                </a:cubicBezTo>
                <a:cubicBezTo>
                  <a:pt x="1305370" y="1250950"/>
                  <a:pt x="1599311" y="1038670"/>
                  <a:pt x="1909509" y="1152970"/>
                </a:cubicBezTo>
                <a:cubicBezTo>
                  <a:pt x="2219706" y="1267270"/>
                  <a:pt x="2840292" y="528892"/>
                  <a:pt x="2448370" y="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96609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51160D-D4DE-4C05-9E0E-47ED8815EA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56130" y="1"/>
            <a:ext cx="7436253" cy="6857937"/>
          </a:xfrm>
          <a:custGeom>
            <a:avLst/>
            <a:gdLst>
              <a:gd name="connsiteX0" fmla="*/ 4354661 w 7436253"/>
              <a:gd name="connsiteY0" fmla="*/ 0 h 6857937"/>
              <a:gd name="connsiteX1" fmla="*/ 7436253 w 7436253"/>
              <a:gd name="connsiteY1" fmla="*/ 0 h 6857937"/>
              <a:gd name="connsiteX2" fmla="*/ 7436253 w 7436253"/>
              <a:gd name="connsiteY2" fmla="*/ 6857937 h 6857937"/>
              <a:gd name="connsiteX3" fmla="*/ 3228044 w 7436253"/>
              <a:gd name="connsiteY3" fmla="*/ 6857937 h 6857937"/>
              <a:gd name="connsiteX4" fmla="*/ 3587263 w 7436253"/>
              <a:gd name="connsiteY4" fmla="*/ 6263767 h 6857937"/>
              <a:gd name="connsiteX5" fmla="*/ 2705502 w 7436253"/>
              <a:gd name="connsiteY5" fmla="*/ 5382006 h 6857937"/>
              <a:gd name="connsiteX6" fmla="*/ 3293322 w 7436253"/>
              <a:gd name="connsiteY6" fmla="*/ 4483926 h 6857937"/>
              <a:gd name="connsiteX7" fmla="*/ 1791102 w 7436253"/>
              <a:gd name="connsiteY7" fmla="*/ 4549267 h 6857937"/>
              <a:gd name="connsiteX8" fmla="*/ 207221 w 7436253"/>
              <a:gd name="connsiteY8" fmla="*/ 4549267 h 6857937"/>
              <a:gd name="connsiteX9" fmla="*/ 599080 w 7436253"/>
              <a:gd name="connsiteY9" fmla="*/ 3814509 h 6857937"/>
              <a:gd name="connsiteX10" fmla="*/ 1758399 w 7436253"/>
              <a:gd name="connsiteY10" fmla="*/ 3585909 h 6857937"/>
              <a:gd name="connsiteX11" fmla="*/ 1872699 w 7436253"/>
              <a:gd name="connsiteY11" fmla="*/ 2401253 h 6857937"/>
              <a:gd name="connsiteX12" fmla="*/ 3048338 w 7436253"/>
              <a:gd name="connsiteY12" fmla="*/ 2361248 h 6857937"/>
              <a:gd name="connsiteX13" fmla="*/ 3717819 w 7436253"/>
              <a:gd name="connsiteY13" fmla="*/ 1626489 h 6857937"/>
              <a:gd name="connsiteX14" fmla="*/ 4354661 w 7436253"/>
              <a:gd name="connsiteY14" fmla="*/ 0 h 685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436253" h="6857937">
                <a:moveTo>
                  <a:pt x="4354661" y="0"/>
                </a:moveTo>
                <a:lnTo>
                  <a:pt x="7436253" y="0"/>
                </a:lnTo>
                <a:lnTo>
                  <a:pt x="7436253" y="6857937"/>
                </a:lnTo>
                <a:lnTo>
                  <a:pt x="3228044" y="6857937"/>
                </a:lnTo>
                <a:cubicBezTo>
                  <a:pt x="3179022" y="6472428"/>
                  <a:pt x="3472963" y="6688328"/>
                  <a:pt x="3587263" y="6263767"/>
                </a:cubicBezTo>
                <a:cubicBezTo>
                  <a:pt x="3701563" y="5839206"/>
                  <a:pt x="2656544" y="5822887"/>
                  <a:pt x="2705502" y="5382006"/>
                </a:cubicBezTo>
                <a:cubicBezTo>
                  <a:pt x="2754460" y="4941126"/>
                  <a:pt x="3505602" y="4957445"/>
                  <a:pt x="3293322" y="4483926"/>
                </a:cubicBezTo>
                <a:cubicBezTo>
                  <a:pt x="3081041" y="4010406"/>
                  <a:pt x="2182960" y="4173728"/>
                  <a:pt x="1791102" y="4549267"/>
                </a:cubicBezTo>
                <a:cubicBezTo>
                  <a:pt x="1399180" y="4924806"/>
                  <a:pt x="615463" y="4843145"/>
                  <a:pt x="207221" y="4549267"/>
                </a:cubicBezTo>
                <a:cubicBezTo>
                  <a:pt x="-201020" y="4255389"/>
                  <a:pt x="27580" y="3569589"/>
                  <a:pt x="599080" y="3814509"/>
                </a:cubicBezTo>
                <a:cubicBezTo>
                  <a:pt x="1170580" y="4059428"/>
                  <a:pt x="1464458" y="3814509"/>
                  <a:pt x="1758399" y="3585909"/>
                </a:cubicBezTo>
                <a:cubicBezTo>
                  <a:pt x="2052341" y="3357309"/>
                  <a:pt x="1595141" y="2720467"/>
                  <a:pt x="1872699" y="2401253"/>
                </a:cubicBezTo>
                <a:cubicBezTo>
                  <a:pt x="2150258" y="2082038"/>
                  <a:pt x="2525797" y="2181606"/>
                  <a:pt x="3048338" y="2361248"/>
                </a:cubicBezTo>
                <a:cubicBezTo>
                  <a:pt x="3570880" y="2540889"/>
                  <a:pt x="3930036" y="2083689"/>
                  <a:pt x="3717819" y="1626489"/>
                </a:cubicBezTo>
                <a:cubicBezTo>
                  <a:pt x="3505602" y="1169289"/>
                  <a:pt x="3668861" y="434531"/>
                  <a:pt x="4354661" y="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6636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CD45C3-AB7A-49E1-89F1-02F61AE655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198" y="3885640"/>
            <a:ext cx="3635393" cy="2404446"/>
          </a:xfrm>
          <a:custGeom>
            <a:avLst/>
            <a:gdLst>
              <a:gd name="connsiteX0" fmla="*/ 2568254 w 3635393"/>
              <a:gd name="connsiteY0" fmla="*/ 1190 h 2404446"/>
              <a:gd name="connsiteX1" fmla="*/ 3027904 w 3635393"/>
              <a:gd name="connsiteY1" fmla="*/ 451341 h 2404446"/>
              <a:gd name="connsiteX2" fmla="*/ 3634482 w 3635393"/>
              <a:gd name="connsiteY2" fmla="*/ 1342227 h 2404446"/>
              <a:gd name="connsiteX3" fmla="*/ 184677 w 3635393"/>
              <a:gd name="connsiteY3" fmla="*/ 1872955 h 2404446"/>
              <a:gd name="connsiteX4" fmla="*/ 829143 w 3635393"/>
              <a:gd name="connsiteY4" fmla="*/ 830443 h 2404446"/>
              <a:gd name="connsiteX5" fmla="*/ 2137019 w 3635393"/>
              <a:gd name="connsiteY5" fmla="*/ 318659 h 2404446"/>
              <a:gd name="connsiteX6" fmla="*/ 2568254 w 3635393"/>
              <a:gd name="connsiteY6" fmla="*/ 1190 h 2404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35393" h="2404446">
                <a:moveTo>
                  <a:pt x="2568254" y="1190"/>
                </a:moveTo>
                <a:cubicBezTo>
                  <a:pt x="2767276" y="15407"/>
                  <a:pt x="2971035" y="157561"/>
                  <a:pt x="3027904" y="451341"/>
                </a:cubicBezTo>
                <a:cubicBezTo>
                  <a:pt x="3141642" y="1038902"/>
                  <a:pt x="3577576" y="887275"/>
                  <a:pt x="3634482" y="1342227"/>
                </a:cubicBezTo>
                <a:cubicBezTo>
                  <a:pt x="3691314" y="1797105"/>
                  <a:pt x="1075563" y="3142869"/>
                  <a:pt x="184677" y="1872955"/>
                </a:cubicBezTo>
                <a:cubicBezTo>
                  <a:pt x="-293568" y="1191265"/>
                  <a:pt x="241509" y="584023"/>
                  <a:pt x="829143" y="830443"/>
                </a:cubicBezTo>
                <a:cubicBezTo>
                  <a:pt x="1416776" y="1076863"/>
                  <a:pt x="2061169" y="754593"/>
                  <a:pt x="2137019" y="318659"/>
                </a:cubicBezTo>
                <a:cubicBezTo>
                  <a:pt x="2174944" y="100692"/>
                  <a:pt x="2369231" y="-13027"/>
                  <a:pt x="2568254" y="119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B97BC95-E8A9-461E-8670-54DB3D8D43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56162" y="3862137"/>
            <a:ext cx="4069437" cy="2393266"/>
          </a:xfrm>
          <a:custGeom>
            <a:avLst/>
            <a:gdLst>
              <a:gd name="connsiteX0" fmla="*/ 552578 w 4069437"/>
              <a:gd name="connsiteY0" fmla="*/ 302 h 2393266"/>
              <a:gd name="connsiteX1" fmla="*/ 742318 w 4069437"/>
              <a:gd name="connsiteY1" fmla="*/ 23505 h 2393266"/>
              <a:gd name="connsiteX2" fmla="*/ 2220764 w 4069437"/>
              <a:gd name="connsiteY2" fmla="*/ 635980 h 2393266"/>
              <a:gd name="connsiteX3" fmla="*/ 3798721 w 4069437"/>
              <a:gd name="connsiteY3" fmla="*/ 422730 h 2393266"/>
              <a:gd name="connsiteX4" fmla="*/ 3485961 w 4069437"/>
              <a:gd name="connsiteY4" fmla="*/ 1844344 h 2393266"/>
              <a:gd name="connsiteX5" fmla="*/ 202155 w 4069437"/>
              <a:gd name="connsiteY5" fmla="*/ 2142879 h 2393266"/>
              <a:gd name="connsiteX6" fmla="*/ 202155 w 4069437"/>
              <a:gd name="connsiteY6" fmla="*/ 1531583 h 2393266"/>
              <a:gd name="connsiteX7" fmla="*/ 14631 w 4069437"/>
              <a:gd name="connsiteY7" fmla="*/ 835003 h 2393266"/>
              <a:gd name="connsiteX8" fmla="*/ 552578 w 4069437"/>
              <a:gd name="connsiteY8" fmla="*/ 302 h 239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9437" h="2393266">
                <a:moveTo>
                  <a:pt x="552578" y="302"/>
                </a:moveTo>
                <a:cubicBezTo>
                  <a:pt x="611498" y="-1619"/>
                  <a:pt x="674798" y="5584"/>
                  <a:pt x="742318" y="23505"/>
                </a:cubicBezTo>
                <a:cubicBezTo>
                  <a:pt x="1282481" y="166875"/>
                  <a:pt x="1509957" y="678659"/>
                  <a:pt x="2220764" y="635980"/>
                </a:cubicBezTo>
                <a:cubicBezTo>
                  <a:pt x="2931571" y="593300"/>
                  <a:pt x="3500187" y="109969"/>
                  <a:pt x="3798721" y="422730"/>
                </a:cubicBezTo>
                <a:cubicBezTo>
                  <a:pt x="4097256" y="735491"/>
                  <a:pt x="4324732" y="1318334"/>
                  <a:pt x="3485961" y="1844344"/>
                </a:cubicBezTo>
                <a:cubicBezTo>
                  <a:pt x="2647263" y="2370281"/>
                  <a:pt x="742318" y="2611983"/>
                  <a:pt x="202155" y="2142879"/>
                </a:cubicBezTo>
                <a:cubicBezTo>
                  <a:pt x="-66157" y="1909874"/>
                  <a:pt x="-11094" y="1673774"/>
                  <a:pt x="202155" y="1531583"/>
                </a:cubicBezTo>
                <a:cubicBezTo>
                  <a:pt x="415405" y="1389392"/>
                  <a:pt x="97189" y="1247275"/>
                  <a:pt x="14631" y="835003"/>
                </a:cubicBezTo>
                <a:cubicBezTo>
                  <a:pt x="-57606" y="474264"/>
                  <a:pt x="140145" y="13748"/>
                  <a:pt x="552578" y="302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90B43D-A31A-4AD3-8E51-59F9F8491B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05168" y="4075642"/>
            <a:ext cx="3245635" cy="2202218"/>
          </a:xfrm>
          <a:custGeom>
            <a:avLst/>
            <a:gdLst>
              <a:gd name="connsiteX0" fmla="*/ 1338162 w 3245635"/>
              <a:gd name="connsiteY0" fmla="*/ 72 h 2202218"/>
              <a:gd name="connsiteX1" fmla="*/ 3158621 w 3245635"/>
              <a:gd name="connsiteY1" fmla="*/ 920032 h 2202218"/>
              <a:gd name="connsiteX2" fmla="*/ 2234565 w 3245635"/>
              <a:gd name="connsiteY2" fmla="*/ 2179774 h 2202218"/>
              <a:gd name="connsiteX3" fmla="*/ 921972 w 3245635"/>
              <a:gd name="connsiteY3" fmla="*/ 1616612 h 2202218"/>
              <a:gd name="connsiteX4" fmla="*/ 310087 w 3245635"/>
              <a:gd name="connsiteY4" fmla="*/ 2005149 h 2202218"/>
              <a:gd name="connsiteX5" fmla="*/ 135314 w 3245635"/>
              <a:gd name="connsiteY5" fmla="*/ 1597594 h 2202218"/>
              <a:gd name="connsiteX6" fmla="*/ 220600 w 3245635"/>
              <a:gd name="connsiteY6" fmla="*/ 517194 h 2202218"/>
              <a:gd name="connsiteX7" fmla="*/ 1338162 w 3245635"/>
              <a:gd name="connsiteY7" fmla="*/ 72 h 2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5635" h="2202218">
                <a:moveTo>
                  <a:pt x="1338162" y="72"/>
                </a:moveTo>
                <a:cubicBezTo>
                  <a:pt x="2019554" y="-5223"/>
                  <a:pt x="2814726" y="282412"/>
                  <a:pt x="3158621" y="920032"/>
                </a:cubicBezTo>
                <a:cubicBezTo>
                  <a:pt x="3370396" y="1312697"/>
                  <a:pt x="3243906" y="2028885"/>
                  <a:pt x="2234565" y="2179774"/>
                </a:cubicBezTo>
                <a:cubicBezTo>
                  <a:pt x="1225223" y="2330663"/>
                  <a:pt x="1168391" y="1673444"/>
                  <a:pt x="921972" y="1616612"/>
                </a:cubicBezTo>
                <a:cubicBezTo>
                  <a:pt x="675551" y="1559706"/>
                  <a:pt x="637663" y="1881976"/>
                  <a:pt x="310087" y="2005149"/>
                </a:cubicBezTo>
                <a:cubicBezTo>
                  <a:pt x="-17491" y="2128323"/>
                  <a:pt x="-101597" y="1787109"/>
                  <a:pt x="135314" y="1597594"/>
                </a:cubicBezTo>
                <a:cubicBezTo>
                  <a:pt x="372225" y="1408080"/>
                  <a:pt x="-68426" y="1275398"/>
                  <a:pt x="220600" y="517194"/>
                </a:cubicBezTo>
                <a:cubicBezTo>
                  <a:pt x="347048" y="185512"/>
                  <a:pt x="808190" y="4190"/>
                  <a:pt x="1338162" y="72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68112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6C34E06-CF55-4A65-B8B8-1A91F557C4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" y="0"/>
            <a:ext cx="6356933" cy="6855786"/>
          </a:xfrm>
          <a:custGeom>
            <a:avLst/>
            <a:gdLst>
              <a:gd name="connsiteX0" fmla="*/ 0 w 6356933"/>
              <a:gd name="connsiteY0" fmla="*/ 0 h 6855786"/>
              <a:gd name="connsiteX1" fmla="*/ 3361306 w 6356933"/>
              <a:gd name="connsiteY1" fmla="*/ 0 h 6855786"/>
              <a:gd name="connsiteX2" fmla="*/ 3046056 w 6356933"/>
              <a:gd name="connsiteY2" fmla="*/ 1639314 h 6855786"/>
              <a:gd name="connsiteX3" fmla="*/ 4867342 w 6356933"/>
              <a:gd name="connsiteY3" fmla="*/ 1796973 h 6855786"/>
              <a:gd name="connsiteX4" fmla="*/ 5462769 w 6356933"/>
              <a:gd name="connsiteY4" fmla="*/ 3092842 h 6855786"/>
              <a:gd name="connsiteX5" fmla="*/ 6145776 w 6356933"/>
              <a:gd name="connsiteY5" fmla="*/ 4984138 h 6855786"/>
              <a:gd name="connsiteX6" fmla="*/ 6145776 w 6356933"/>
              <a:gd name="connsiteY6" fmla="*/ 6472672 h 6855786"/>
              <a:gd name="connsiteX7" fmla="*/ 4989995 w 6356933"/>
              <a:gd name="connsiteY7" fmla="*/ 6385091 h 6855786"/>
              <a:gd name="connsiteX8" fmla="*/ 3343871 w 6356933"/>
              <a:gd name="connsiteY8" fmla="*/ 5036646 h 6855786"/>
              <a:gd name="connsiteX9" fmla="*/ 1347492 w 6356933"/>
              <a:gd name="connsiteY9" fmla="*/ 5404404 h 6855786"/>
              <a:gd name="connsiteX10" fmla="*/ 0 w 6356933"/>
              <a:gd name="connsiteY10" fmla="*/ 4546303 h 685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56933" h="6855786">
                <a:moveTo>
                  <a:pt x="0" y="0"/>
                </a:moveTo>
                <a:lnTo>
                  <a:pt x="3361306" y="0"/>
                </a:lnTo>
                <a:cubicBezTo>
                  <a:pt x="3326300" y="763710"/>
                  <a:pt x="2713371" y="1043955"/>
                  <a:pt x="3046056" y="1639314"/>
                </a:cubicBezTo>
                <a:cubicBezTo>
                  <a:pt x="3378740" y="2234673"/>
                  <a:pt x="4289485" y="1341635"/>
                  <a:pt x="4867342" y="1796973"/>
                </a:cubicBezTo>
                <a:cubicBezTo>
                  <a:pt x="5445198" y="2252312"/>
                  <a:pt x="4937420" y="2795163"/>
                  <a:pt x="5462769" y="3092842"/>
                </a:cubicBezTo>
                <a:cubicBezTo>
                  <a:pt x="5988118" y="3390522"/>
                  <a:pt x="6723633" y="4248623"/>
                  <a:pt x="6145776" y="4984138"/>
                </a:cubicBezTo>
                <a:cubicBezTo>
                  <a:pt x="5567920" y="5719654"/>
                  <a:pt x="6285865" y="5999831"/>
                  <a:pt x="6145776" y="6472672"/>
                </a:cubicBezTo>
                <a:cubicBezTo>
                  <a:pt x="6005688" y="6945513"/>
                  <a:pt x="5130084" y="7050597"/>
                  <a:pt x="4989995" y="6385091"/>
                </a:cubicBezTo>
                <a:cubicBezTo>
                  <a:pt x="4849907" y="5719586"/>
                  <a:pt x="4131894" y="5089154"/>
                  <a:pt x="3343871" y="5036646"/>
                </a:cubicBezTo>
                <a:cubicBezTo>
                  <a:pt x="2555848" y="4984138"/>
                  <a:pt x="2118012" y="5807167"/>
                  <a:pt x="1347492" y="5404404"/>
                </a:cubicBezTo>
                <a:cubicBezTo>
                  <a:pt x="576971" y="5001641"/>
                  <a:pt x="789045" y="4371209"/>
                  <a:pt x="0" y="4546303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48064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EA2D577-B39E-42F5-91EC-5958B640F70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34220" y="4009539"/>
            <a:ext cx="1885975" cy="1095548"/>
          </a:xfrm>
          <a:custGeom>
            <a:avLst/>
            <a:gdLst>
              <a:gd name="connsiteX0" fmla="*/ 368531 w 1885975"/>
              <a:gd name="connsiteY0" fmla="*/ 1392 h 1095548"/>
              <a:gd name="connsiteX1" fmla="*/ 714846 w 1885975"/>
              <a:gd name="connsiteY1" fmla="*/ 133287 h 1095548"/>
              <a:gd name="connsiteX2" fmla="*/ 1857846 w 1885975"/>
              <a:gd name="connsiteY2" fmla="*/ 492507 h 1095548"/>
              <a:gd name="connsiteX3" fmla="*/ 159665 w 1885975"/>
              <a:gd name="connsiteY3" fmla="*/ 721107 h 1095548"/>
              <a:gd name="connsiteX4" fmla="*/ 368531 w 1885975"/>
              <a:gd name="connsiteY4" fmla="*/ 1392 h 109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5975" h="1095548">
                <a:moveTo>
                  <a:pt x="368531" y="1392"/>
                </a:moveTo>
                <a:cubicBezTo>
                  <a:pt x="475999" y="9351"/>
                  <a:pt x="596466" y="51642"/>
                  <a:pt x="714846" y="133287"/>
                </a:cubicBezTo>
                <a:cubicBezTo>
                  <a:pt x="1188365" y="459868"/>
                  <a:pt x="1612926" y="51626"/>
                  <a:pt x="1857846" y="492507"/>
                </a:cubicBezTo>
                <a:cubicBezTo>
                  <a:pt x="2102766" y="933387"/>
                  <a:pt x="682207" y="1472248"/>
                  <a:pt x="159665" y="721107"/>
                </a:cubicBezTo>
                <a:cubicBezTo>
                  <a:pt x="-159279" y="262621"/>
                  <a:pt x="46127" y="-22486"/>
                  <a:pt x="368531" y="1392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D8F1247-5F4F-47A9-BA7E-BA3FA832A69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4906" y="4009539"/>
            <a:ext cx="1885975" cy="1095548"/>
          </a:xfrm>
          <a:custGeom>
            <a:avLst/>
            <a:gdLst>
              <a:gd name="connsiteX0" fmla="*/ 368531 w 1885975"/>
              <a:gd name="connsiteY0" fmla="*/ 1392 h 1095548"/>
              <a:gd name="connsiteX1" fmla="*/ 714846 w 1885975"/>
              <a:gd name="connsiteY1" fmla="*/ 133287 h 1095548"/>
              <a:gd name="connsiteX2" fmla="*/ 1857846 w 1885975"/>
              <a:gd name="connsiteY2" fmla="*/ 492507 h 1095548"/>
              <a:gd name="connsiteX3" fmla="*/ 159665 w 1885975"/>
              <a:gd name="connsiteY3" fmla="*/ 721107 h 1095548"/>
              <a:gd name="connsiteX4" fmla="*/ 368531 w 1885975"/>
              <a:gd name="connsiteY4" fmla="*/ 1392 h 109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5975" h="1095548">
                <a:moveTo>
                  <a:pt x="368531" y="1392"/>
                </a:moveTo>
                <a:cubicBezTo>
                  <a:pt x="475999" y="9351"/>
                  <a:pt x="596466" y="51642"/>
                  <a:pt x="714846" y="133287"/>
                </a:cubicBezTo>
                <a:cubicBezTo>
                  <a:pt x="1188365" y="459868"/>
                  <a:pt x="1612926" y="51626"/>
                  <a:pt x="1857846" y="492507"/>
                </a:cubicBezTo>
                <a:cubicBezTo>
                  <a:pt x="2102766" y="933387"/>
                  <a:pt x="682207" y="1472248"/>
                  <a:pt x="159665" y="721107"/>
                </a:cubicBezTo>
                <a:cubicBezTo>
                  <a:pt x="-159279" y="262621"/>
                  <a:pt x="46127" y="-22486"/>
                  <a:pt x="368531" y="1392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71A54B1-C15F-43C0-8935-89313070D5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4987695" cy="6857937"/>
          </a:xfrm>
          <a:custGeom>
            <a:avLst/>
            <a:gdLst>
              <a:gd name="connsiteX0" fmla="*/ 0 w 4987695"/>
              <a:gd name="connsiteY0" fmla="*/ 0 h 6857937"/>
              <a:gd name="connsiteX1" fmla="*/ 2415731 w 4987695"/>
              <a:gd name="connsiteY1" fmla="*/ 0 h 6857937"/>
              <a:gd name="connsiteX2" fmla="*/ 2938272 w 4987695"/>
              <a:gd name="connsiteY2" fmla="*/ 1022350 h 6857937"/>
              <a:gd name="connsiteX3" fmla="*/ 3166872 w 4987695"/>
              <a:gd name="connsiteY3" fmla="*/ 1757109 h 6857937"/>
              <a:gd name="connsiteX4" fmla="*/ 3340862 w 4987695"/>
              <a:gd name="connsiteY4" fmla="*/ 2638870 h 6857937"/>
              <a:gd name="connsiteX5" fmla="*/ 3526091 w 4987695"/>
              <a:gd name="connsiteY5" fmla="*/ 3634931 h 6857937"/>
              <a:gd name="connsiteX6" fmla="*/ 3477133 w 4987695"/>
              <a:gd name="connsiteY6" fmla="*/ 4598289 h 6857937"/>
              <a:gd name="connsiteX7" fmla="*/ 4930394 w 4987695"/>
              <a:gd name="connsiteY7" fmla="*/ 5333048 h 6857937"/>
              <a:gd name="connsiteX8" fmla="*/ 4816094 w 4987695"/>
              <a:gd name="connsiteY8" fmla="*/ 6857937 h 6857937"/>
              <a:gd name="connsiteX9" fmla="*/ 0 w 4987695"/>
              <a:gd name="connsiteY9" fmla="*/ 6857937 h 685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87695" h="6857937">
                <a:moveTo>
                  <a:pt x="0" y="0"/>
                </a:moveTo>
                <a:lnTo>
                  <a:pt x="2415731" y="0"/>
                </a:lnTo>
                <a:cubicBezTo>
                  <a:pt x="2219770" y="679450"/>
                  <a:pt x="2448370" y="924370"/>
                  <a:pt x="2938272" y="1022350"/>
                </a:cubicBezTo>
                <a:cubicBezTo>
                  <a:pt x="3428175" y="1120331"/>
                  <a:pt x="3428111" y="1528509"/>
                  <a:pt x="3166872" y="1757109"/>
                </a:cubicBezTo>
                <a:cubicBezTo>
                  <a:pt x="2905633" y="1985709"/>
                  <a:pt x="2927033" y="2573528"/>
                  <a:pt x="3340862" y="2638870"/>
                </a:cubicBezTo>
                <a:cubicBezTo>
                  <a:pt x="3754691" y="2704211"/>
                  <a:pt x="3868991" y="3243009"/>
                  <a:pt x="3526091" y="3634931"/>
                </a:cubicBezTo>
                <a:cubicBezTo>
                  <a:pt x="3183192" y="4026853"/>
                  <a:pt x="3101531" y="4435031"/>
                  <a:pt x="3477133" y="4598289"/>
                </a:cubicBezTo>
                <a:cubicBezTo>
                  <a:pt x="3852672" y="4761548"/>
                  <a:pt x="4685475" y="4565650"/>
                  <a:pt x="4930394" y="5333048"/>
                </a:cubicBezTo>
                <a:cubicBezTo>
                  <a:pt x="5175314" y="6100509"/>
                  <a:pt x="4538536" y="6488748"/>
                  <a:pt x="4816094" y="6857937"/>
                </a:cubicBezTo>
                <a:lnTo>
                  <a:pt x="0" y="6857937"/>
                </a:ln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6737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A213C6E-1F7F-4D11-A7DE-38BEF7CB10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561115" cy="6858000"/>
          </a:xfrm>
          <a:custGeom>
            <a:avLst/>
            <a:gdLst>
              <a:gd name="connsiteX0" fmla="*/ 0 w 5561115"/>
              <a:gd name="connsiteY0" fmla="*/ 0 h 6858000"/>
              <a:gd name="connsiteX1" fmla="*/ 4097591 w 5561115"/>
              <a:gd name="connsiteY1" fmla="*/ 0 h 6858000"/>
              <a:gd name="connsiteX2" fmla="*/ 4211892 w 5561115"/>
              <a:gd name="connsiteY2" fmla="*/ 1610170 h 6858000"/>
              <a:gd name="connsiteX3" fmla="*/ 4478528 w 5561115"/>
              <a:gd name="connsiteY3" fmla="*/ 2491931 h 6858000"/>
              <a:gd name="connsiteX4" fmla="*/ 4864989 w 5561115"/>
              <a:gd name="connsiteY4" fmla="*/ 3210370 h 6858000"/>
              <a:gd name="connsiteX5" fmla="*/ 4652709 w 5561115"/>
              <a:gd name="connsiteY5" fmla="*/ 4222750 h 6858000"/>
              <a:gd name="connsiteX6" fmla="*/ 4734370 w 5561115"/>
              <a:gd name="connsiteY6" fmla="*/ 5414709 h 6858000"/>
              <a:gd name="connsiteX7" fmla="*/ 5452809 w 5561115"/>
              <a:gd name="connsiteY7" fmla="*/ 6329109 h 6858000"/>
              <a:gd name="connsiteX8" fmla="*/ 5534470 w 5561115"/>
              <a:gd name="connsiteY8" fmla="*/ 6858000 h 6858000"/>
              <a:gd name="connsiteX9" fmla="*/ 0 w 556111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61115" h="6858000">
                <a:moveTo>
                  <a:pt x="0" y="0"/>
                </a:moveTo>
                <a:lnTo>
                  <a:pt x="4097591" y="0"/>
                </a:lnTo>
                <a:cubicBezTo>
                  <a:pt x="4375150" y="369189"/>
                  <a:pt x="4734433" y="1152970"/>
                  <a:pt x="4211892" y="1610170"/>
                </a:cubicBezTo>
                <a:cubicBezTo>
                  <a:pt x="3689350" y="2067370"/>
                  <a:pt x="3928809" y="2606231"/>
                  <a:pt x="4478528" y="2491931"/>
                </a:cubicBezTo>
                <a:cubicBezTo>
                  <a:pt x="5028248" y="2377631"/>
                  <a:pt x="5256911" y="2802192"/>
                  <a:pt x="4864989" y="3210370"/>
                </a:cubicBezTo>
                <a:cubicBezTo>
                  <a:pt x="4473067" y="3618547"/>
                  <a:pt x="4375150" y="3977831"/>
                  <a:pt x="4652709" y="4222750"/>
                </a:cubicBezTo>
                <a:cubicBezTo>
                  <a:pt x="4930267" y="4467670"/>
                  <a:pt x="5077270" y="4990211"/>
                  <a:pt x="4734370" y="5414709"/>
                </a:cubicBezTo>
                <a:cubicBezTo>
                  <a:pt x="4391470" y="5839206"/>
                  <a:pt x="5273231" y="6231128"/>
                  <a:pt x="5452809" y="6329109"/>
                </a:cubicBezTo>
                <a:cubicBezTo>
                  <a:pt x="5632387" y="6427089"/>
                  <a:pt x="5534470" y="6858000"/>
                  <a:pt x="5534470" y="6858000"/>
                </a:cubicBez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57484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746018A-A838-4FFD-B341-71C3B04A44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457460"/>
            <a:ext cx="5012795" cy="4399919"/>
          </a:xfrm>
          <a:custGeom>
            <a:avLst/>
            <a:gdLst>
              <a:gd name="connsiteX0" fmla="*/ 332870 w 5012795"/>
              <a:gd name="connsiteY0" fmla="*/ 408 h 4399919"/>
              <a:gd name="connsiteX1" fmla="*/ 1455636 w 5012795"/>
              <a:gd name="connsiteY1" fmla="*/ 669468 h 4399919"/>
              <a:gd name="connsiteX2" fmla="*/ 2468177 w 5012795"/>
              <a:gd name="connsiteY2" fmla="*/ 1621838 h 4399919"/>
              <a:gd name="connsiteX3" fmla="*/ 2752382 w 5012795"/>
              <a:gd name="connsiteY3" fmla="*/ 2669888 h 4399919"/>
              <a:gd name="connsiteX4" fmla="*/ 3640575 w 5012795"/>
              <a:gd name="connsiteY4" fmla="*/ 3327138 h 4399919"/>
              <a:gd name="connsiteX5" fmla="*/ 4919567 w 5012795"/>
              <a:gd name="connsiteY5" fmla="*/ 4399919 h 4399919"/>
              <a:gd name="connsiteX6" fmla="*/ 0 w 5012795"/>
              <a:gd name="connsiteY6" fmla="*/ 4399919 h 4399919"/>
              <a:gd name="connsiteX7" fmla="*/ 0 w 5012795"/>
              <a:gd name="connsiteY7" fmla="*/ 58641 h 4399919"/>
              <a:gd name="connsiteX8" fmla="*/ 332870 w 5012795"/>
              <a:gd name="connsiteY8" fmla="*/ 408 h 439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2795" h="4399919">
                <a:moveTo>
                  <a:pt x="332870" y="408"/>
                </a:moveTo>
                <a:cubicBezTo>
                  <a:pt x="825993" y="-12235"/>
                  <a:pt x="1340177" y="270949"/>
                  <a:pt x="1455636" y="669468"/>
                </a:cubicBezTo>
                <a:cubicBezTo>
                  <a:pt x="1597738" y="1159953"/>
                  <a:pt x="2006292" y="1604084"/>
                  <a:pt x="2468177" y="1621838"/>
                </a:cubicBezTo>
                <a:cubicBezTo>
                  <a:pt x="2930062" y="1639592"/>
                  <a:pt x="3143181" y="2154740"/>
                  <a:pt x="2752382" y="2669888"/>
                </a:cubicBezTo>
                <a:cubicBezTo>
                  <a:pt x="2361583" y="3185035"/>
                  <a:pt x="2716874" y="3664674"/>
                  <a:pt x="3640575" y="3327138"/>
                </a:cubicBezTo>
                <a:cubicBezTo>
                  <a:pt x="4564276" y="2989601"/>
                  <a:pt x="5274858" y="3589651"/>
                  <a:pt x="4919567" y="4399919"/>
                </a:cubicBezTo>
                <a:lnTo>
                  <a:pt x="0" y="4399919"/>
                </a:lnTo>
                <a:lnTo>
                  <a:pt x="0" y="58641"/>
                </a:lnTo>
                <a:cubicBezTo>
                  <a:pt x="106396" y="21997"/>
                  <a:pt x="219072" y="3326"/>
                  <a:pt x="332870" y="408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5380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500676E-7C46-4E3C-A127-53EAA59090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52978"/>
          </a:xfrm>
          <a:custGeom>
            <a:avLst/>
            <a:gdLst>
              <a:gd name="connsiteX0" fmla="*/ 0 w 12192000"/>
              <a:gd name="connsiteY0" fmla="*/ 0 h 3452978"/>
              <a:gd name="connsiteX1" fmla="*/ 12192000 w 12192000"/>
              <a:gd name="connsiteY1" fmla="*/ 0 h 3452978"/>
              <a:gd name="connsiteX2" fmla="*/ 12192000 w 12192000"/>
              <a:gd name="connsiteY2" fmla="*/ 573342 h 3452978"/>
              <a:gd name="connsiteX3" fmla="*/ 11323003 w 12192000"/>
              <a:gd name="connsiteY3" fmla="*/ 1406081 h 3452978"/>
              <a:gd name="connsiteX4" fmla="*/ 9314561 w 12192000"/>
              <a:gd name="connsiteY4" fmla="*/ 3429000 h 3452978"/>
              <a:gd name="connsiteX5" fmla="*/ 7110222 w 12192000"/>
              <a:gd name="connsiteY5" fmla="*/ 1871409 h 3452978"/>
              <a:gd name="connsiteX6" fmla="*/ 5273232 w 12192000"/>
              <a:gd name="connsiteY6" fmla="*/ 1871409 h 3452978"/>
              <a:gd name="connsiteX7" fmla="*/ 3240342 w 12192000"/>
              <a:gd name="connsiteY7" fmla="*/ 1455039 h 3452978"/>
              <a:gd name="connsiteX8" fmla="*/ 1256411 w 12192000"/>
              <a:gd name="connsiteY8" fmla="*/ 1136650 h 3452978"/>
              <a:gd name="connsiteX9" fmla="*/ 0 w 12192000"/>
              <a:gd name="connsiteY9" fmla="*/ 0 h 345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52978">
                <a:moveTo>
                  <a:pt x="0" y="0"/>
                </a:moveTo>
                <a:lnTo>
                  <a:pt x="12192000" y="0"/>
                </a:lnTo>
                <a:lnTo>
                  <a:pt x="12192000" y="573342"/>
                </a:lnTo>
                <a:cubicBezTo>
                  <a:pt x="12192000" y="573342"/>
                  <a:pt x="12082335" y="1112203"/>
                  <a:pt x="11323003" y="1406081"/>
                </a:cubicBezTo>
                <a:cubicBezTo>
                  <a:pt x="10563669" y="1699959"/>
                  <a:pt x="10833100" y="3218561"/>
                  <a:pt x="9314561" y="3429000"/>
                </a:cubicBezTo>
                <a:cubicBezTo>
                  <a:pt x="7796022" y="3639439"/>
                  <a:pt x="7453122" y="2410270"/>
                  <a:pt x="7110222" y="1871409"/>
                </a:cubicBezTo>
                <a:cubicBezTo>
                  <a:pt x="6767322" y="1332548"/>
                  <a:pt x="5959031" y="1357059"/>
                  <a:pt x="5273232" y="1871409"/>
                </a:cubicBezTo>
                <a:cubicBezTo>
                  <a:pt x="4587431" y="2385759"/>
                  <a:pt x="3730181" y="2091817"/>
                  <a:pt x="3240342" y="1455039"/>
                </a:cubicBezTo>
                <a:cubicBezTo>
                  <a:pt x="2750503" y="818261"/>
                  <a:pt x="1966722" y="1234631"/>
                  <a:pt x="1256411" y="1136650"/>
                </a:cubicBezTo>
                <a:cubicBezTo>
                  <a:pt x="546100" y="1038670"/>
                  <a:pt x="154242" y="450850"/>
                  <a:pt x="0" y="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880145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F7473F8-FD48-4A42-A93B-D3A90044EA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03964" y="1"/>
            <a:ext cx="3987115" cy="1860308"/>
          </a:xfrm>
          <a:custGeom>
            <a:avLst/>
            <a:gdLst>
              <a:gd name="connsiteX0" fmla="*/ 0 w 3987115"/>
              <a:gd name="connsiteY0" fmla="*/ 0 h 1860308"/>
              <a:gd name="connsiteX1" fmla="*/ 3987115 w 3987115"/>
              <a:gd name="connsiteY1" fmla="*/ 0 h 1860308"/>
              <a:gd name="connsiteX2" fmla="*/ 3987115 w 3987115"/>
              <a:gd name="connsiteY2" fmla="*/ 1860308 h 1860308"/>
              <a:gd name="connsiteX3" fmla="*/ 3345717 w 3987115"/>
              <a:gd name="connsiteY3" fmla="*/ 1271120 h 1860308"/>
              <a:gd name="connsiteX4" fmla="*/ 2693409 w 3987115"/>
              <a:gd name="connsiteY4" fmla="*/ 681931 h 1860308"/>
              <a:gd name="connsiteX5" fmla="*/ 1536090 w 3987115"/>
              <a:gd name="connsiteY5" fmla="*/ 534634 h 1860308"/>
              <a:gd name="connsiteX6" fmla="*/ 0 w 3987115"/>
              <a:gd name="connsiteY6" fmla="*/ 0 h 1860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7115" h="1860308">
                <a:moveTo>
                  <a:pt x="0" y="0"/>
                </a:moveTo>
                <a:lnTo>
                  <a:pt x="3987115" y="0"/>
                </a:lnTo>
                <a:lnTo>
                  <a:pt x="3987115" y="1860308"/>
                </a:lnTo>
                <a:cubicBezTo>
                  <a:pt x="3987115" y="1586772"/>
                  <a:pt x="3724489" y="1292178"/>
                  <a:pt x="3345717" y="1271120"/>
                </a:cubicBezTo>
                <a:cubicBezTo>
                  <a:pt x="2966945" y="1250062"/>
                  <a:pt x="2840707" y="1039645"/>
                  <a:pt x="2693409" y="681931"/>
                </a:cubicBezTo>
                <a:cubicBezTo>
                  <a:pt x="2546112" y="324218"/>
                  <a:pt x="2062160" y="345276"/>
                  <a:pt x="1536090" y="534634"/>
                </a:cubicBezTo>
                <a:cubicBezTo>
                  <a:pt x="1010022" y="723993"/>
                  <a:pt x="336656" y="324218"/>
                  <a:pt x="0" y="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40990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A65F99-FAE4-4389-AE83-75B83F5E78E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" y="1"/>
            <a:ext cx="7715251" cy="5500533"/>
          </a:xfrm>
          <a:custGeom>
            <a:avLst/>
            <a:gdLst>
              <a:gd name="connsiteX0" fmla="*/ 0 w 7715251"/>
              <a:gd name="connsiteY0" fmla="*/ 0 h 5500533"/>
              <a:gd name="connsiteX1" fmla="*/ 7715251 w 7715251"/>
              <a:gd name="connsiteY1" fmla="*/ 0 h 5500533"/>
              <a:gd name="connsiteX2" fmla="*/ 7292877 w 7715251"/>
              <a:gd name="connsiteY2" fmla="*/ 1325748 h 5500533"/>
              <a:gd name="connsiteX3" fmla="*/ 5018649 w 7715251"/>
              <a:gd name="connsiteY3" fmla="*/ 2089256 h 5500533"/>
              <a:gd name="connsiteX4" fmla="*/ 2939375 w 7715251"/>
              <a:gd name="connsiteY4" fmla="*/ 2235438 h 5500533"/>
              <a:gd name="connsiteX5" fmla="*/ 973496 w 7715251"/>
              <a:gd name="connsiteY5" fmla="*/ 2625279 h 5500533"/>
              <a:gd name="connsiteX6" fmla="*/ 925042 w 7715251"/>
              <a:gd name="connsiteY6" fmla="*/ 4152233 h 5500533"/>
              <a:gd name="connsiteX7" fmla="*/ 0 w 7715251"/>
              <a:gd name="connsiteY7" fmla="*/ 5500533 h 55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15251" h="5500533">
                <a:moveTo>
                  <a:pt x="0" y="0"/>
                </a:moveTo>
                <a:lnTo>
                  <a:pt x="7715251" y="0"/>
                </a:lnTo>
                <a:cubicBezTo>
                  <a:pt x="7715251" y="0"/>
                  <a:pt x="7211635" y="286110"/>
                  <a:pt x="7292877" y="1325748"/>
                </a:cubicBezTo>
                <a:cubicBezTo>
                  <a:pt x="7374116" y="2365385"/>
                  <a:pt x="5635913" y="2804058"/>
                  <a:pt x="5018649" y="2089256"/>
                </a:cubicBezTo>
                <a:cubicBezTo>
                  <a:pt x="4401387" y="1374454"/>
                  <a:pt x="3686648" y="1634411"/>
                  <a:pt x="2939375" y="2235438"/>
                </a:cubicBezTo>
                <a:cubicBezTo>
                  <a:pt x="2192102" y="2836466"/>
                  <a:pt x="1461064" y="2219203"/>
                  <a:pt x="973496" y="2625279"/>
                </a:cubicBezTo>
                <a:cubicBezTo>
                  <a:pt x="485927" y="3031354"/>
                  <a:pt x="697620" y="3388724"/>
                  <a:pt x="925042" y="4152233"/>
                </a:cubicBezTo>
                <a:cubicBezTo>
                  <a:pt x="1152465" y="4915741"/>
                  <a:pt x="535138" y="5273111"/>
                  <a:pt x="0" y="5500533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77D58D7-CD8A-4ADE-B983-D710749F39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5849" y="2840741"/>
            <a:ext cx="5737877" cy="2139567"/>
          </a:xfrm>
          <a:custGeom>
            <a:avLst/>
            <a:gdLst>
              <a:gd name="connsiteX0" fmla="*/ 3297724 w 5737877"/>
              <a:gd name="connsiteY0" fmla="*/ 286 h 2139567"/>
              <a:gd name="connsiteX1" fmla="*/ 5196045 w 5737877"/>
              <a:gd name="connsiteY1" fmla="*/ 288154 h 2139567"/>
              <a:gd name="connsiteX2" fmla="*/ 4156408 w 5737877"/>
              <a:gd name="connsiteY2" fmla="*/ 1733930 h 2139567"/>
              <a:gd name="connsiteX3" fmla="*/ 468938 w 5737877"/>
              <a:gd name="connsiteY3" fmla="*/ 2010059 h 2139567"/>
              <a:gd name="connsiteX4" fmla="*/ 273987 w 5737877"/>
              <a:gd name="connsiteY4" fmla="*/ 580518 h 2139567"/>
              <a:gd name="connsiteX5" fmla="*/ 2580685 w 5737877"/>
              <a:gd name="connsiteY5" fmla="*/ 223148 h 2139567"/>
              <a:gd name="connsiteX6" fmla="*/ 3297724 w 5737877"/>
              <a:gd name="connsiteY6" fmla="*/ 286 h 21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37877" h="2139567">
                <a:moveTo>
                  <a:pt x="3297724" y="286"/>
                </a:moveTo>
                <a:cubicBezTo>
                  <a:pt x="3971612" y="-13419"/>
                  <a:pt x="4538131" y="470897"/>
                  <a:pt x="5196045" y="288154"/>
                </a:cubicBezTo>
                <a:cubicBezTo>
                  <a:pt x="6073266" y="44496"/>
                  <a:pt x="5992025" y="2107535"/>
                  <a:pt x="4156408" y="1733930"/>
                </a:cubicBezTo>
                <a:cubicBezTo>
                  <a:pt x="2320791" y="1360262"/>
                  <a:pt x="1069966" y="2513611"/>
                  <a:pt x="468938" y="2010059"/>
                </a:cubicBezTo>
                <a:cubicBezTo>
                  <a:pt x="118266" y="1716305"/>
                  <a:pt x="-278334" y="1149075"/>
                  <a:pt x="273987" y="580518"/>
                </a:cubicBezTo>
                <a:cubicBezTo>
                  <a:pt x="826308" y="11961"/>
                  <a:pt x="1557283" y="856710"/>
                  <a:pt x="2580685" y="223148"/>
                </a:cubicBezTo>
                <a:cubicBezTo>
                  <a:pt x="2836535" y="64758"/>
                  <a:pt x="3073095" y="4854"/>
                  <a:pt x="3297724" y="286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71973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2A4BC55-3C85-4789-8312-86DF5AD7FE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60676" y="2919663"/>
            <a:ext cx="3931324" cy="3940391"/>
          </a:xfrm>
          <a:custGeom>
            <a:avLst/>
            <a:gdLst>
              <a:gd name="connsiteX0" fmla="*/ 3931324 w 3931324"/>
              <a:gd name="connsiteY0" fmla="*/ 0 h 3940391"/>
              <a:gd name="connsiteX1" fmla="*/ 3931324 w 3931324"/>
              <a:gd name="connsiteY1" fmla="*/ 3940391 h 3940391"/>
              <a:gd name="connsiteX2" fmla="*/ 426658 w 3931324"/>
              <a:gd name="connsiteY2" fmla="*/ 3940391 h 3940391"/>
              <a:gd name="connsiteX3" fmla="*/ 426658 w 3931324"/>
              <a:gd name="connsiteY3" fmla="*/ 2194263 h 3940391"/>
              <a:gd name="connsiteX4" fmla="*/ 1943408 w 3931324"/>
              <a:gd name="connsiteY4" fmla="*/ 2682254 h 3940391"/>
              <a:gd name="connsiteX5" fmla="*/ 1363092 w 3931324"/>
              <a:gd name="connsiteY5" fmla="*/ 585188 h 3940391"/>
              <a:gd name="connsiteX6" fmla="*/ 2497360 w 3931324"/>
              <a:gd name="connsiteY6" fmla="*/ 229069 h 3940391"/>
              <a:gd name="connsiteX7" fmla="*/ 3931324 w 3931324"/>
              <a:gd name="connsiteY7" fmla="*/ 0 h 39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1324" h="3940391">
                <a:moveTo>
                  <a:pt x="3931324" y="0"/>
                </a:moveTo>
                <a:lnTo>
                  <a:pt x="3931324" y="3940391"/>
                </a:lnTo>
                <a:lnTo>
                  <a:pt x="426658" y="3940391"/>
                </a:lnTo>
                <a:cubicBezTo>
                  <a:pt x="4578" y="3605507"/>
                  <a:pt x="-272398" y="2524019"/>
                  <a:pt x="426658" y="2194263"/>
                </a:cubicBezTo>
                <a:cubicBezTo>
                  <a:pt x="1125714" y="1864509"/>
                  <a:pt x="1495015" y="2840540"/>
                  <a:pt x="1943408" y="2682254"/>
                </a:cubicBezTo>
                <a:cubicBezTo>
                  <a:pt x="2391801" y="2523968"/>
                  <a:pt x="1138896" y="1416116"/>
                  <a:pt x="1363092" y="585188"/>
                </a:cubicBezTo>
                <a:cubicBezTo>
                  <a:pt x="1587289" y="-245739"/>
                  <a:pt x="2299527" y="-21543"/>
                  <a:pt x="2497360" y="229069"/>
                </a:cubicBezTo>
                <a:cubicBezTo>
                  <a:pt x="2695192" y="479681"/>
                  <a:pt x="3624343" y="667819"/>
                  <a:pt x="3931324" y="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718987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A0108D4-E254-437E-8AC9-4EDED5DDB9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64"/>
          </a:xfrm>
          <a:custGeom>
            <a:avLst/>
            <a:gdLst>
              <a:gd name="connsiteX0" fmla="*/ 0 w 12192000"/>
              <a:gd name="connsiteY0" fmla="*/ 0 h 6858064"/>
              <a:gd name="connsiteX1" fmla="*/ 12192000 w 12192000"/>
              <a:gd name="connsiteY1" fmla="*/ 0 h 6858064"/>
              <a:gd name="connsiteX2" fmla="*/ 12192000 w 12192000"/>
              <a:gd name="connsiteY2" fmla="*/ 6858064 h 6858064"/>
              <a:gd name="connsiteX3" fmla="*/ 9779826 w 12192000"/>
              <a:gd name="connsiteY3" fmla="*/ 6858064 h 6858064"/>
              <a:gd name="connsiteX4" fmla="*/ 10294176 w 12192000"/>
              <a:gd name="connsiteY4" fmla="*/ 5202555 h 6858064"/>
              <a:gd name="connsiteX5" fmla="*/ 8775636 w 12192000"/>
              <a:gd name="connsiteY5" fmla="*/ 3537014 h 6858064"/>
              <a:gd name="connsiteX6" fmla="*/ 9069578 w 12192000"/>
              <a:gd name="connsiteY6" fmla="*/ 2111820 h 6858064"/>
              <a:gd name="connsiteX7" fmla="*/ 6914198 w 12192000"/>
              <a:gd name="connsiteY7" fmla="*/ 1846961 h 6858064"/>
              <a:gd name="connsiteX8" fmla="*/ 4538410 w 12192000"/>
              <a:gd name="connsiteY8" fmla="*/ 1308100 h 6858064"/>
              <a:gd name="connsiteX9" fmla="*/ 1819720 w 12192000"/>
              <a:gd name="connsiteY9" fmla="*/ 818261 h 6858064"/>
              <a:gd name="connsiteX10" fmla="*/ 0 w 12192000"/>
              <a:gd name="connsiteY10" fmla="*/ 0 h 6858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64">
                <a:moveTo>
                  <a:pt x="0" y="0"/>
                </a:moveTo>
                <a:lnTo>
                  <a:pt x="12192000" y="0"/>
                </a:lnTo>
                <a:lnTo>
                  <a:pt x="12192000" y="6858064"/>
                </a:lnTo>
                <a:lnTo>
                  <a:pt x="9779826" y="6858064"/>
                </a:lnTo>
                <a:cubicBezTo>
                  <a:pt x="9559417" y="6235764"/>
                  <a:pt x="10147236" y="6059805"/>
                  <a:pt x="10294176" y="5202555"/>
                </a:cubicBezTo>
                <a:cubicBezTo>
                  <a:pt x="10441178" y="4345305"/>
                  <a:pt x="9020556" y="4100386"/>
                  <a:pt x="8775636" y="3537014"/>
                </a:cubicBezTo>
                <a:cubicBezTo>
                  <a:pt x="8530717" y="2973642"/>
                  <a:pt x="9339008" y="2581783"/>
                  <a:pt x="9069578" y="2111820"/>
                </a:cubicBezTo>
                <a:cubicBezTo>
                  <a:pt x="8800147" y="1641856"/>
                  <a:pt x="7967345" y="1234631"/>
                  <a:pt x="6914198" y="1846961"/>
                </a:cubicBezTo>
                <a:cubicBezTo>
                  <a:pt x="5861050" y="2459292"/>
                  <a:pt x="4905821" y="1895920"/>
                  <a:pt x="4538410" y="1308100"/>
                </a:cubicBezTo>
                <a:cubicBezTo>
                  <a:pt x="4171061" y="720281"/>
                  <a:pt x="2725928" y="671322"/>
                  <a:pt x="1819720" y="818261"/>
                </a:cubicBezTo>
                <a:cubicBezTo>
                  <a:pt x="913511" y="965200"/>
                  <a:pt x="325692" y="377381"/>
                  <a:pt x="0" y="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 dirty="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71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74CEAAB-0665-4B4B-97B8-AE0C1DA2D7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3795718" cy="2277980"/>
          </a:xfrm>
          <a:custGeom>
            <a:avLst/>
            <a:gdLst>
              <a:gd name="connsiteX0" fmla="*/ 0 w 3795718"/>
              <a:gd name="connsiteY0" fmla="*/ 0 h 2277980"/>
              <a:gd name="connsiteX1" fmla="*/ 3795718 w 3795718"/>
              <a:gd name="connsiteY1" fmla="*/ 0 h 2277980"/>
              <a:gd name="connsiteX2" fmla="*/ 2641391 w 3795718"/>
              <a:gd name="connsiteY2" fmla="*/ 738893 h 2277980"/>
              <a:gd name="connsiteX3" fmla="*/ 1487064 w 3795718"/>
              <a:gd name="connsiteY3" fmla="*/ 1142905 h 2277980"/>
              <a:gd name="connsiteX4" fmla="*/ 640584 w 3795718"/>
              <a:gd name="connsiteY4" fmla="*/ 1469956 h 2277980"/>
              <a:gd name="connsiteX5" fmla="*/ 0 w 3795718"/>
              <a:gd name="connsiteY5" fmla="*/ 2277980 h 2277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5718" h="2277980">
                <a:moveTo>
                  <a:pt x="0" y="0"/>
                </a:moveTo>
                <a:lnTo>
                  <a:pt x="3795718" y="0"/>
                </a:lnTo>
                <a:cubicBezTo>
                  <a:pt x="3333997" y="0"/>
                  <a:pt x="2872277" y="257919"/>
                  <a:pt x="2641391" y="738893"/>
                </a:cubicBezTo>
                <a:cubicBezTo>
                  <a:pt x="2410506" y="1219867"/>
                  <a:pt x="1833317" y="1373791"/>
                  <a:pt x="1487064" y="1142905"/>
                </a:cubicBezTo>
                <a:cubicBezTo>
                  <a:pt x="1140810" y="912020"/>
                  <a:pt x="698293" y="1046690"/>
                  <a:pt x="640584" y="1469956"/>
                </a:cubicBezTo>
                <a:cubicBezTo>
                  <a:pt x="582875" y="1893220"/>
                  <a:pt x="217319" y="2181765"/>
                  <a:pt x="0" y="227798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3E20C9-EC11-42EC-89DE-06E146B967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2863" y="3556113"/>
            <a:ext cx="6529136" cy="3301889"/>
          </a:xfrm>
          <a:custGeom>
            <a:avLst/>
            <a:gdLst>
              <a:gd name="connsiteX0" fmla="*/ 6259531 w 6529136"/>
              <a:gd name="connsiteY0" fmla="*/ 89 h 3301889"/>
              <a:gd name="connsiteX1" fmla="*/ 6529136 w 6529136"/>
              <a:gd name="connsiteY1" fmla="*/ 121150 h 3301889"/>
              <a:gd name="connsiteX2" fmla="*/ 6529136 w 6529136"/>
              <a:gd name="connsiteY2" fmla="*/ 3301889 h 3301889"/>
              <a:gd name="connsiteX3" fmla="*/ 2438290 w 6529136"/>
              <a:gd name="connsiteY3" fmla="*/ 3301889 h 3301889"/>
              <a:gd name="connsiteX4" fmla="*/ 481070 w 6529136"/>
              <a:gd name="connsiteY4" fmla="*/ 2818532 h 3301889"/>
              <a:gd name="connsiteX5" fmla="*/ 579763 w 6529136"/>
              <a:gd name="connsiteY5" fmla="*/ 2061932 h 3301889"/>
              <a:gd name="connsiteX6" fmla="*/ 2257407 w 6529136"/>
              <a:gd name="connsiteY6" fmla="*/ 2506017 h 3301889"/>
              <a:gd name="connsiteX7" fmla="*/ 3310021 w 6529136"/>
              <a:gd name="connsiteY7" fmla="*/ 1469841 h 3301889"/>
              <a:gd name="connsiteX8" fmla="*/ 5004104 w 6529136"/>
              <a:gd name="connsiteY8" fmla="*/ 1091573 h 3301889"/>
              <a:gd name="connsiteX9" fmla="*/ 6259531 w 6529136"/>
              <a:gd name="connsiteY9" fmla="*/ 89 h 330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9136" h="3301889">
                <a:moveTo>
                  <a:pt x="6259531" y="89"/>
                </a:moveTo>
                <a:cubicBezTo>
                  <a:pt x="6355906" y="2112"/>
                  <a:pt x="6446986" y="39000"/>
                  <a:pt x="6529136" y="121150"/>
                </a:cubicBezTo>
                <a:lnTo>
                  <a:pt x="6529136" y="3301889"/>
                </a:lnTo>
                <a:lnTo>
                  <a:pt x="2438290" y="3301889"/>
                </a:lnTo>
                <a:cubicBezTo>
                  <a:pt x="1829762" y="2851408"/>
                  <a:pt x="1089600" y="2621147"/>
                  <a:pt x="481070" y="2818532"/>
                </a:cubicBezTo>
                <a:cubicBezTo>
                  <a:pt x="-127459" y="3015917"/>
                  <a:pt x="-226151" y="2177063"/>
                  <a:pt x="579763" y="2061932"/>
                </a:cubicBezTo>
                <a:cubicBezTo>
                  <a:pt x="1385677" y="1946802"/>
                  <a:pt x="1500808" y="2226377"/>
                  <a:pt x="2257407" y="2506017"/>
                </a:cubicBezTo>
                <a:cubicBezTo>
                  <a:pt x="3014008" y="2785656"/>
                  <a:pt x="2717930" y="1848109"/>
                  <a:pt x="3310021" y="1469841"/>
                </a:cubicBezTo>
                <a:cubicBezTo>
                  <a:pt x="3902112" y="1091573"/>
                  <a:pt x="4609333" y="1650788"/>
                  <a:pt x="5004104" y="1091573"/>
                </a:cubicBezTo>
                <a:cubicBezTo>
                  <a:pt x="5324855" y="637211"/>
                  <a:pt x="5841907" y="-8681"/>
                  <a:pt x="6259531" y="89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90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3BB2632-3AAF-4AED-A337-75F9D5B385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7996" y="1"/>
            <a:ext cx="4923092" cy="4175699"/>
          </a:xfrm>
          <a:custGeom>
            <a:avLst/>
            <a:gdLst>
              <a:gd name="connsiteX0" fmla="*/ 0 w 4923092"/>
              <a:gd name="connsiteY0" fmla="*/ 0 h 4175699"/>
              <a:gd name="connsiteX1" fmla="*/ 4923092 w 4923092"/>
              <a:gd name="connsiteY1" fmla="*/ 0 h 4175699"/>
              <a:gd name="connsiteX2" fmla="*/ 4041331 w 4923092"/>
              <a:gd name="connsiteY2" fmla="*/ 548831 h 4175699"/>
              <a:gd name="connsiteX3" fmla="*/ 4041331 w 4923092"/>
              <a:gd name="connsiteY3" fmla="*/ 2508250 h 4175699"/>
              <a:gd name="connsiteX4" fmla="*/ 2571750 w 4923092"/>
              <a:gd name="connsiteY4" fmla="*/ 3218561 h 4175699"/>
              <a:gd name="connsiteX5" fmla="*/ 881761 w 4923092"/>
              <a:gd name="connsiteY5" fmla="*/ 4100322 h 4175699"/>
              <a:gd name="connsiteX6" fmla="*/ 514350 w 4923092"/>
              <a:gd name="connsiteY6" fmla="*/ 2091881 h 4175699"/>
              <a:gd name="connsiteX7" fmla="*/ 0 w 4923092"/>
              <a:gd name="connsiteY7" fmla="*/ 0 h 417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3092" h="4175699">
                <a:moveTo>
                  <a:pt x="0" y="0"/>
                </a:moveTo>
                <a:lnTo>
                  <a:pt x="4923092" y="0"/>
                </a:lnTo>
                <a:cubicBezTo>
                  <a:pt x="4898581" y="216599"/>
                  <a:pt x="4604639" y="156972"/>
                  <a:pt x="4041331" y="548831"/>
                </a:cubicBezTo>
                <a:cubicBezTo>
                  <a:pt x="3478022" y="940689"/>
                  <a:pt x="4506659" y="2116392"/>
                  <a:pt x="4041331" y="2508250"/>
                </a:cubicBezTo>
                <a:cubicBezTo>
                  <a:pt x="3576003" y="2900109"/>
                  <a:pt x="2792159" y="2557272"/>
                  <a:pt x="2571750" y="3218561"/>
                </a:cubicBezTo>
                <a:cubicBezTo>
                  <a:pt x="2351342" y="3879850"/>
                  <a:pt x="1543114" y="4369753"/>
                  <a:pt x="881761" y="4100322"/>
                </a:cubicBezTo>
                <a:cubicBezTo>
                  <a:pt x="220409" y="3830891"/>
                  <a:pt x="171450" y="2949131"/>
                  <a:pt x="514350" y="2091881"/>
                </a:cubicBezTo>
                <a:cubicBezTo>
                  <a:pt x="857250" y="1234631"/>
                  <a:pt x="538861" y="646811"/>
                  <a:pt x="0" y="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BA9BE9-9756-4444-AB3F-6DABB80136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2788" y="3419474"/>
            <a:ext cx="5936069" cy="3438526"/>
          </a:xfrm>
          <a:custGeom>
            <a:avLst/>
            <a:gdLst>
              <a:gd name="connsiteX0" fmla="*/ 5050397 w 5936069"/>
              <a:gd name="connsiteY0" fmla="*/ 3 h 3438526"/>
              <a:gd name="connsiteX1" fmla="*/ 5649392 w 5936069"/>
              <a:gd name="connsiteY1" fmla="*/ 1587056 h 3438526"/>
              <a:gd name="connsiteX2" fmla="*/ 4865612 w 5936069"/>
              <a:gd name="connsiteY2" fmla="*/ 3438526 h 3438526"/>
              <a:gd name="connsiteX3" fmla="*/ 228270 w 5936069"/>
              <a:gd name="connsiteY3" fmla="*/ 3438526 h 3438526"/>
              <a:gd name="connsiteX4" fmla="*/ 65012 w 5936069"/>
              <a:gd name="connsiteY4" fmla="*/ 2419795 h 3438526"/>
              <a:gd name="connsiteX5" fmla="*/ 1501953 w 5936069"/>
              <a:gd name="connsiteY5" fmla="*/ 2109534 h 3438526"/>
              <a:gd name="connsiteX6" fmla="*/ 3102153 w 5936069"/>
              <a:gd name="connsiteY6" fmla="*/ 1440054 h 3438526"/>
              <a:gd name="connsiteX7" fmla="*/ 4865612 w 5936069"/>
              <a:gd name="connsiteY7" fmla="*/ 9526 h 3438526"/>
              <a:gd name="connsiteX8" fmla="*/ 5050397 w 5936069"/>
              <a:gd name="connsiteY8" fmla="*/ 3 h 343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6069" h="3438526">
                <a:moveTo>
                  <a:pt x="5050397" y="3"/>
                </a:moveTo>
                <a:cubicBezTo>
                  <a:pt x="5933539" y="1702"/>
                  <a:pt x="6200473" y="729806"/>
                  <a:pt x="5649392" y="1587056"/>
                </a:cubicBezTo>
                <a:cubicBezTo>
                  <a:pt x="5061573" y="2501456"/>
                  <a:pt x="4588054" y="2399856"/>
                  <a:pt x="4865612" y="3438526"/>
                </a:cubicBezTo>
                <a:lnTo>
                  <a:pt x="228270" y="3438526"/>
                </a:lnTo>
                <a:cubicBezTo>
                  <a:pt x="228270" y="3438526"/>
                  <a:pt x="-147269" y="3105595"/>
                  <a:pt x="65012" y="2419795"/>
                </a:cubicBezTo>
                <a:cubicBezTo>
                  <a:pt x="277292" y="1733995"/>
                  <a:pt x="1061073" y="1962595"/>
                  <a:pt x="1501953" y="2109534"/>
                </a:cubicBezTo>
                <a:cubicBezTo>
                  <a:pt x="1942834" y="2256473"/>
                  <a:pt x="2824595" y="2207515"/>
                  <a:pt x="3102153" y="1440054"/>
                </a:cubicBezTo>
                <a:cubicBezTo>
                  <a:pt x="3379712" y="672593"/>
                  <a:pt x="3836912" y="113856"/>
                  <a:pt x="4865612" y="9526"/>
                </a:cubicBezTo>
                <a:cubicBezTo>
                  <a:pt x="4929906" y="3005"/>
                  <a:pt x="4991521" y="-110"/>
                  <a:pt x="5050397" y="3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57016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F5F2311-FA31-4FEC-B048-0E5E927832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95645"/>
            <a:ext cx="12191936" cy="3562609"/>
          </a:xfrm>
          <a:custGeom>
            <a:avLst/>
            <a:gdLst>
              <a:gd name="connsiteX0" fmla="*/ 5777947 w 12191936"/>
              <a:gd name="connsiteY0" fmla="*/ 73 h 3562609"/>
              <a:gd name="connsiteX1" fmla="*/ 6791769 w 12191936"/>
              <a:gd name="connsiteY1" fmla="*/ 437457 h 3562609"/>
              <a:gd name="connsiteX2" fmla="*/ 8849169 w 12191936"/>
              <a:gd name="connsiteY2" fmla="*/ 878337 h 3562609"/>
              <a:gd name="connsiteX3" fmla="*/ 10698353 w 12191936"/>
              <a:gd name="connsiteY3" fmla="*/ 976318 h 3562609"/>
              <a:gd name="connsiteX4" fmla="*/ 12191936 w 12191936"/>
              <a:gd name="connsiteY4" fmla="*/ 1147768 h 3562609"/>
              <a:gd name="connsiteX5" fmla="*/ 12191936 w 12191936"/>
              <a:gd name="connsiteY5" fmla="*/ 3562609 h 3562609"/>
              <a:gd name="connsiteX6" fmla="*/ 0 w 12191936"/>
              <a:gd name="connsiteY6" fmla="*/ 3562609 h 3562609"/>
              <a:gd name="connsiteX7" fmla="*/ 0 w 12191936"/>
              <a:gd name="connsiteY7" fmla="*/ 878337 h 3562609"/>
              <a:gd name="connsiteX8" fmla="*/ 2187131 w 12191936"/>
              <a:gd name="connsiteY8" fmla="*/ 878337 h 3562609"/>
              <a:gd name="connsiteX9" fmla="*/ 4685411 w 12191936"/>
              <a:gd name="connsiteY9" fmla="*/ 437457 h 3562609"/>
              <a:gd name="connsiteX10" fmla="*/ 5777947 w 12191936"/>
              <a:gd name="connsiteY10" fmla="*/ 73 h 356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36" h="3562609">
                <a:moveTo>
                  <a:pt x="5777947" y="73"/>
                </a:moveTo>
                <a:cubicBezTo>
                  <a:pt x="6150853" y="3464"/>
                  <a:pt x="6534598" y="126696"/>
                  <a:pt x="6791769" y="437457"/>
                </a:cubicBezTo>
                <a:cubicBezTo>
                  <a:pt x="7379589" y="1147768"/>
                  <a:pt x="8261350" y="1098746"/>
                  <a:pt x="8849169" y="878337"/>
                </a:cubicBezTo>
                <a:cubicBezTo>
                  <a:pt x="9436989" y="657929"/>
                  <a:pt x="10294239" y="670121"/>
                  <a:pt x="10698353" y="976318"/>
                </a:cubicBezTo>
                <a:cubicBezTo>
                  <a:pt x="11102467" y="1282452"/>
                  <a:pt x="11946572" y="1319218"/>
                  <a:pt x="12191936" y="1147768"/>
                </a:cubicBezTo>
                <a:lnTo>
                  <a:pt x="12191936" y="3562609"/>
                </a:lnTo>
                <a:lnTo>
                  <a:pt x="0" y="3562609"/>
                </a:lnTo>
                <a:lnTo>
                  <a:pt x="0" y="878337"/>
                </a:lnTo>
                <a:cubicBezTo>
                  <a:pt x="472631" y="486479"/>
                  <a:pt x="1476820" y="437457"/>
                  <a:pt x="2187131" y="878337"/>
                </a:cubicBezTo>
                <a:cubicBezTo>
                  <a:pt x="2897442" y="1319218"/>
                  <a:pt x="4415981" y="878337"/>
                  <a:pt x="4685411" y="437457"/>
                </a:cubicBezTo>
                <a:cubicBezTo>
                  <a:pt x="4836966" y="189462"/>
                  <a:pt x="5298497" y="-4286"/>
                  <a:pt x="5777947" y="73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8574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E97C772-604D-47B3-91C9-58FC31FBF6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53072" cy="6858000"/>
          </a:xfrm>
          <a:custGeom>
            <a:avLst/>
            <a:gdLst>
              <a:gd name="connsiteX0" fmla="*/ 0 w 7053072"/>
              <a:gd name="connsiteY0" fmla="*/ 0 h 6858000"/>
              <a:gd name="connsiteX1" fmla="*/ 6096000 w 7053072"/>
              <a:gd name="connsiteY1" fmla="*/ 0 h 6858000"/>
              <a:gd name="connsiteX2" fmla="*/ 4211892 w 7053072"/>
              <a:gd name="connsiteY2" fmla="*/ 908050 h 6858000"/>
              <a:gd name="connsiteX3" fmla="*/ 3134170 w 7053072"/>
              <a:gd name="connsiteY3" fmla="*/ 777431 h 6858000"/>
              <a:gd name="connsiteX4" fmla="*/ 1631950 w 7053072"/>
              <a:gd name="connsiteY4" fmla="*/ 1365250 h 6858000"/>
              <a:gd name="connsiteX5" fmla="*/ 2578989 w 7053072"/>
              <a:gd name="connsiteY5" fmla="*/ 2426589 h 6858000"/>
              <a:gd name="connsiteX6" fmla="*/ 1629855 w 7053072"/>
              <a:gd name="connsiteY6" fmla="*/ 3977831 h 6858000"/>
              <a:gd name="connsiteX7" fmla="*/ 3248470 w 7053072"/>
              <a:gd name="connsiteY7" fmla="*/ 4696270 h 6858000"/>
              <a:gd name="connsiteX8" fmla="*/ 4620070 w 7053072"/>
              <a:gd name="connsiteY8" fmla="*/ 5300409 h 6858000"/>
              <a:gd name="connsiteX9" fmla="*/ 5599811 w 7053072"/>
              <a:gd name="connsiteY9" fmla="*/ 6361811 h 6858000"/>
              <a:gd name="connsiteX10" fmla="*/ 7053072 w 7053072"/>
              <a:gd name="connsiteY10" fmla="*/ 6858000 h 6858000"/>
              <a:gd name="connsiteX11" fmla="*/ 0 w 705307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53072" h="6858000">
                <a:moveTo>
                  <a:pt x="0" y="0"/>
                </a:moveTo>
                <a:lnTo>
                  <a:pt x="6096000" y="0"/>
                </a:lnTo>
                <a:cubicBezTo>
                  <a:pt x="5371211" y="173292"/>
                  <a:pt x="4603750" y="434531"/>
                  <a:pt x="4211892" y="908050"/>
                </a:cubicBezTo>
                <a:cubicBezTo>
                  <a:pt x="3820033" y="1381570"/>
                  <a:pt x="3346450" y="1169289"/>
                  <a:pt x="3134170" y="777431"/>
                </a:cubicBezTo>
                <a:cubicBezTo>
                  <a:pt x="2921889" y="385572"/>
                  <a:pt x="1680909" y="663131"/>
                  <a:pt x="1631950" y="1365250"/>
                </a:cubicBezTo>
                <a:cubicBezTo>
                  <a:pt x="1582992" y="2067370"/>
                  <a:pt x="2399411" y="1855089"/>
                  <a:pt x="2578989" y="2426589"/>
                </a:cubicBezTo>
                <a:cubicBezTo>
                  <a:pt x="2758567" y="2998089"/>
                  <a:pt x="1578737" y="3520631"/>
                  <a:pt x="1629855" y="3977831"/>
                </a:cubicBezTo>
                <a:cubicBezTo>
                  <a:pt x="1680972" y="4435031"/>
                  <a:pt x="2611692" y="4957572"/>
                  <a:pt x="3248470" y="4696270"/>
                </a:cubicBezTo>
                <a:cubicBezTo>
                  <a:pt x="3885311" y="4435031"/>
                  <a:pt x="4554728" y="4679950"/>
                  <a:pt x="4620070" y="5300409"/>
                </a:cubicBezTo>
                <a:cubicBezTo>
                  <a:pt x="4685411" y="5920867"/>
                  <a:pt x="4946650" y="6345492"/>
                  <a:pt x="5599811" y="6361811"/>
                </a:cubicBezTo>
                <a:cubicBezTo>
                  <a:pt x="6252972" y="6378131"/>
                  <a:pt x="7036753" y="6390831"/>
                  <a:pt x="7053072" y="6858000"/>
                </a:cubicBez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5683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5529A81-2E05-400B-93A5-2095A5F5B0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682228" cy="6858000"/>
          </a:xfrm>
          <a:custGeom>
            <a:avLst/>
            <a:gdLst>
              <a:gd name="connsiteX0" fmla="*/ 2150809 w 8682228"/>
              <a:gd name="connsiteY0" fmla="*/ 0 h 6858000"/>
              <a:gd name="connsiteX1" fmla="*/ 4044950 w 8682228"/>
              <a:gd name="connsiteY1" fmla="*/ 0 h 6858000"/>
              <a:gd name="connsiteX2" fmla="*/ 4371530 w 8682228"/>
              <a:gd name="connsiteY2" fmla="*/ 1348931 h 6858000"/>
              <a:gd name="connsiteX3" fmla="*/ 3277489 w 8682228"/>
              <a:gd name="connsiteY3" fmla="*/ 2867470 h 6858000"/>
              <a:gd name="connsiteX4" fmla="*/ 4110228 w 8682228"/>
              <a:gd name="connsiteY4" fmla="*/ 4304411 h 6858000"/>
              <a:gd name="connsiteX5" fmla="*/ 4110228 w 8682228"/>
              <a:gd name="connsiteY5" fmla="*/ 5676011 h 6858000"/>
              <a:gd name="connsiteX6" fmla="*/ 6412547 w 8682228"/>
              <a:gd name="connsiteY6" fmla="*/ 5888292 h 6858000"/>
              <a:gd name="connsiteX7" fmla="*/ 8682228 w 8682228"/>
              <a:gd name="connsiteY7" fmla="*/ 6858000 h 6858000"/>
              <a:gd name="connsiteX8" fmla="*/ 0 w 8682228"/>
              <a:gd name="connsiteY8" fmla="*/ 6858000 h 6858000"/>
              <a:gd name="connsiteX9" fmla="*/ 0 w 8682228"/>
              <a:gd name="connsiteY9" fmla="*/ 3128772 h 6858000"/>
              <a:gd name="connsiteX10" fmla="*/ 2105597 w 8682228"/>
              <a:gd name="connsiteY10" fmla="*/ 1838833 h 6858000"/>
              <a:gd name="connsiteX11" fmla="*/ 2281428 w 8682228"/>
              <a:gd name="connsiteY11" fmla="*/ 744792 h 6858000"/>
              <a:gd name="connsiteX12" fmla="*/ 2150809 w 8682228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682228" h="6858000">
                <a:moveTo>
                  <a:pt x="2150809" y="0"/>
                </a:moveTo>
                <a:lnTo>
                  <a:pt x="4044950" y="0"/>
                </a:lnTo>
                <a:cubicBezTo>
                  <a:pt x="3963289" y="741172"/>
                  <a:pt x="4289869" y="859091"/>
                  <a:pt x="4371530" y="1348931"/>
                </a:cubicBezTo>
                <a:cubicBezTo>
                  <a:pt x="4453128" y="1838770"/>
                  <a:pt x="3342830" y="2263331"/>
                  <a:pt x="3277489" y="2867470"/>
                </a:cubicBezTo>
                <a:cubicBezTo>
                  <a:pt x="3212147" y="3471672"/>
                  <a:pt x="3751008" y="3798253"/>
                  <a:pt x="4110228" y="4304411"/>
                </a:cubicBezTo>
                <a:cubicBezTo>
                  <a:pt x="4469447" y="4810570"/>
                  <a:pt x="3685667" y="5169853"/>
                  <a:pt x="4110228" y="5676011"/>
                </a:cubicBezTo>
                <a:cubicBezTo>
                  <a:pt x="4534789" y="6182170"/>
                  <a:pt x="5122608" y="6247575"/>
                  <a:pt x="6412547" y="5888292"/>
                </a:cubicBezTo>
                <a:cubicBezTo>
                  <a:pt x="7702487" y="5529009"/>
                  <a:pt x="8257667" y="6312789"/>
                  <a:pt x="8682228" y="6858000"/>
                </a:cubicBezTo>
                <a:lnTo>
                  <a:pt x="0" y="6858000"/>
                </a:lnTo>
                <a:lnTo>
                  <a:pt x="0" y="3128772"/>
                </a:lnTo>
                <a:cubicBezTo>
                  <a:pt x="37211" y="2410333"/>
                  <a:pt x="1416050" y="2002092"/>
                  <a:pt x="2105597" y="1838833"/>
                </a:cubicBezTo>
                <a:cubicBezTo>
                  <a:pt x="2795143" y="1675511"/>
                  <a:pt x="2575369" y="1185672"/>
                  <a:pt x="2281428" y="744792"/>
                </a:cubicBezTo>
                <a:cubicBezTo>
                  <a:pt x="1987550" y="303911"/>
                  <a:pt x="2150809" y="0"/>
                  <a:pt x="2150809" y="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146974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4D6C3F-BDCF-40D7-B599-C7DDE2A9D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3390" y="0"/>
            <a:ext cx="8978611" cy="6858000"/>
          </a:xfrm>
          <a:custGeom>
            <a:avLst/>
            <a:gdLst>
              <a:gd name="connsiteX0" fmla="*/ 8978611 w 8978611"/>
              <a:gd name="connsiteY0" fmla="*/ 0 h 6858000"/>
              <a:gd name="connsiteX1" fmla="*/ 8978611 w 8978611"/>
              <a:gd name="connsiteY1" fmla="*/ 6858000 h 6858000"/>
              <a:gd name="connsiteX2" fmla="*/ 0 w 8978611"/>
              <a:gd name="connsiteY2" fmla="*/ 6858000 h 6858000"/>
              <a:gd name="connsiteX3" fmla="*/ 1625394 w 8978611"/>
              <a:gd name="connsiteY3" fmla="*/ 5610306 h 6858000"/>
              <a:gd name="connsiteX4" fmla="*/ 3041105 w 8978611"/>
              <a:gd name="connsiteY4" fmla="*/ 5007360 h 6858000"/>
              <a:gd name="connsiteX5" fmla="*/ 5243278 w 8978611"/>
              <a:gd name="connsiteY5" fmla="*/ 3958677 h 6858000"/>
              <a:gd name="connsiteX6" fmla="*/ 5243278 w 8978611"/>
              <a:gd name="connsiteY6" fmla="*/ 1363240 h 6858000"/>
              <a:gd name="connsiteX7" fmla="*/ 7340575 w 8978611"/>
              <a:gd name="connsiteY7" fmla="*/ 471904 h 6858000"/>
              <a:gd name="connsiteX8" fmla="*/ 8978611 w 8978611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78611" h="6858000">
                <a:moveTo>
                  <a:pt x="8978611" y="0"/>
                </a:moveTo>
                <a:lnTo>
                  <a:pt x="8978611" y="6858000"/>
                </a:lnTo>
                <a:lnTo>
                  <a:pt x="0" y="6858000"/>
                </a:lnTo>
                <a:cubicBezTo>
                  <a:pt x="786461" y="6554114"/>
                  <a:pt x="1363240" y="6344364"/>
                  <a:pt x="1625394" y="5610306"/>
                </a:cubicBezTo>
                <a:cubicBezTo>
                  <a:pt x="1887547" y="4876249"/>
                  <a:pt x="2674076" y="4718970"/>
                  <a:pt x="3041105" y="5007360"/>
                </a:cubicBezTo>
                <a:cubicBezTo>
                  <a:pt x="3408134" y="5295749"/>
                  <a:pt x="4745138" y="5190874"/>
                  <a:pt x="5243278" y="3958677"/>
                </a:cubicBezTo>
                <a:cubicBezTo>
                  <a:pt x="5741417" y="2726480"/>
                  <a:pt x="4745138" y="2359451"/>
                  <a:pt x="5243278" y="1363240"/>
                </a:cubicBezTo>
                <a:cubicBezTo>
                  <a:pt x="5741417" y="367029"/>
                  <a:pt x="6842436" y="235918"/>
                  <a:pt x="7340575" y="471904"/>
                </a:cubicBezTo>
                <a:cubicBezTo>
                  <a:pt x="7838715" y="707890"/>
                  <a:pt x="8519350" y="681654"/>
                  <a:pt x="8978611" y="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60262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D218AD-8BAB-4A17-BFE5-19170CED8B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863959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D218AD-8BAB-4A17-BFE5-19170CED8B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073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A9ABC0-237E-4484-85BA-40EBB2049F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085711" cy="6858000"/>
          </a:xfrm>
          <a:custGeom>
            <a:avLst/>
            <a:gdLst>
              <a:gd name="connsiteX0" fmla="*/ 0 w 7085711"/>
              <a:gd name="connsiteY0" fmla="*/ 0 h 6858000"/>
              <a:gd name="connsiteX1" fmla="*/ 7085711 w 7085711"/>
              <a:gd name="connsiteY1" fmla="*/ 0 h 6858000"/>
              <a:gd name="connsiteX2" fmla="*/ 5354892 w 7085711"/>
              <a:gd name="connsiteY2" fmla="*/ 1022350 h 6858000"/>
              <a:gd name="connsiteX3" fmla="*/ 5273231 w 7085711"/>
              <a:gd name="connsiteY3" fmla="*/ 2083689 h 6858000"/>
              <a:gd name="connsiteX4" fmla="*/ 4440492 w 7085711"/>
              <a:gd name="connsiteY4" fmla="*/ 2949131 h 6858000"/>
              <a:gd name="connsiteX5" fmla="*/ 5191633 w 7085711"/>
              <a:gd name="connsiteY5" fmla="*/ 3194050 h 6858000"/>
              <a:gd name="connsiteX6" fmla="*/ 4309872 w 7085711"/>
              <a:gd name="connsiteY6" fmla="*/ 4255389 h 6858000"/>
              <a:gd name="connsiteX7" fmla="*/ 4015931 w 7085711"/>
              <a:gd name="connsiteY7" fmla="*/ 5104448 h 6858000"/>
              <a:gd name="connsiteX8" fmla="*/ 5191570 w 7085711"/>
              <a:gd name="connsiteY8" fmla="*/ 4973828 h 6858000"/>
              <a:gd name="connsiteX9" fmla="*/ 5398643 w 7085711"/>
              <a:gd name="connsiteY9" fmla="*/ 6067870 h 6858000"/>
              <a:gd name="connsiteX10" fmla="*/ 5256848 w 7085711"/>
              <a:gd name="connsiteY10" fmla="*/ 6858000 h 6858000"/>
              <a:gd name="connsiteX11" fmla="*/ 0 w 708571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85711" h="6858000">
                <a:moveTo>
                  <a:pt x="0" y="0"/>
                </a:moveTo>
                <a:lnTo>
                  <a:pt x="7085711" y="0"/>
                </a:lnTo>
                <a:cubicBezTo>
                  <a:pt x="6154992" y="369189"/>
                  <a:pt x="5452809" y="483489"/>
                  <a:pt x="5354892" y="1022350"/>
                </a:cubicBezTo>
                <a:cubicBezTo>
                  <a:pt x="5256975" y="1561211"/>
                  <a:pt x="5893753" y="1691831"/>
                  <a:pt x="5273231" y="2083689"/>
                </a:cubicBezTo>
                <a:cubicBezTo>
                  <a:pt x="4652709" y="2475548"/>
                  <a:pt x="4391470" y="2573528"/>
                  <a:pt x="4440492" y="2949131"/>
                </a:cubicBezTo>
                <a:cubicBezTo>
                  <a:pt x="4489514" y="3324733"/>
                  <a:pt x="4914011" y="2769489"/>
                  <a:pt x="5191633" y="3194050"/>
                </a:cubicBezTo>
                <a:cubicBezTo>
                  <a:pt x="5469255" y="3618611"/>
                  <a:pt x="5011992" y="4271709"/>
                  <a:pt x="4309872" y="4255389"/>
                </a:cubicBezTo>
                <a:cubicBezTo>
                  <a:pt x="3607753" y="4239070"/>
                  <a:pt x="3542411" y="4990148"/>
                  <a:pt x="4015931" y="5104448"/>
                </a:cubicBezTo>
                <a:cubicBezTo>
                  <a:pt x="4489450" y="5218748"/>
                  <a:pt x="4669092" y="4745228"/>
                  <a:pt x="5191570" y="4973828"/>
                </a:cubicBezTo>
                <a:cubicBezTo>
                  <a:pt x="5714048" y="5202428"/>
                  <a:pt x="5703761" y="5806567"/>
                  <a:pt x="5398643" y="6067870"/>
                </a:cubicBezTo>
                <a:cubicBezTo>
                  <a:pt x="5093589" y="6329109"/>
                  <a:pt x="4995609" y="6635750"/>
                  <a:pt x="5256848" y="6858000"/>
                </a:cubicBez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38439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FCC62D7-E443-495A-802B-6E6C05794A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86386" y="1271611"/>
            <a:ext cx="2923674" cy="4317083"/>
          </a:xfrm>
          <a:custGeom>
            <a:avLst/>
            <a:gdLst>
              <a:gd name="connsiteX0" fmla="*/ 2683979 w 2923674"/>
              <a:gd name="connsiteY0" fmla="*/ 24 h 4317083"/>
              <a:gd name="connsiteX1" fmla="*/ 2843689 w 2923674"/>
              <a:gd name="connsiteY1" fmla="*/ 55888 h 4317083"/>
              <a:gd name="connsiteX2" fmla="*/ 2923319 w 2923674"/>
              <a:gd name="connsiteY2" fmla="*/ 3219522 h 4317083"/>
              <a:gd name="connsiteX3" fmla="*/ 2800827 w 2923674"/>
              <a:gd name="connsiteY3" fmla="*/ 3580805 h 4317083"/>
              <a:gd name="connsiteX4" fmla="*/ 204598 w 2923674"/>
              <a:gd name="connsiteY4" fmla="*/ 4316612 h 4317083"/>
              <a:gd name="connsiteX5" fmla="*/ 2572 w 2923674"/>
              <a:gd name="connsiteY5" fmla="*/ 4044101 h 4317083"/>
              <a:gd name="connsiteX6" fmla="*/ 192406 w 2923674"/>
              <a:gd name="connsiteY6" fmla="*/ 1288709 h 4317083"/>
              <a:gd name="connsiteX7" fmla="*/ 327089 w 2923674"/>
              <a:gd name="connsiteY7" fmla="*/ 881516 h 4317083"/>
              <a:gd name="connsiteX8" fmla="*/ 2423256 w 2923674"/>
              <a:gd name="connsiteY8" fmla="*/ 55888 h 4317083"/>
              <a:gd name="connsiteX9" fmla="*/ 2683979 w 2923674"/>
              <a:gd name="connsiteY9" fmla="*/ 24 h 4317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3674" h="4317083">
                <a:moveTo>
                  <a:pt x="2683979" y="24"/>
                </a:moveTo>
                <a:cubicBezTo>
                  <a:pt x="2765108" y="-738"/>
                  <a:pt x="2829402" y="17122"/>
                  <a:pt x="2843689" y="55888"/>
                </a:cubicBezTo>
                <a:cubicBezTo>
                  <a:pt x="2872264" y="133422"/>
                  <a:pt x="2919223" y="3062360"/>
                  <a:pt x="2923319" y="3219522"/>
                </a:cubicBezTo>
                <a:cubicBezTo>
                  <a:pt x="2927414" y="3376685"/>
                  <a:pt x="2896744" y="3535943"/>
                  <a:pt x="2800827" y="3580805"/>
                </a:cubicBezTo>
                <a:cubicBezTo>
                  <a:pt x="2704910" y="3625668"/>
                  <a:pt x="418910" y="4305944"/>
                  <a:pt x="204598" y="4316612"/>
                </a:cubicBezTo>
                <a:cubicBezTo>
                  <a:pt x="-9715" y="4327280"/>
                  <a:pt x="-5048" y="4154306"/>
                  <a:pt x="2572" y="4044101"/>
                </a:cubicBezTo>
                <a:cubicBezTo>
                  <a:pt x="2572" y="4044101"/>
                  <a:pt x="198502" y="1469303"/>
                  <a:pt x="192406" y="1288709"/>
                </a:cubicBezTo>
                <a:cubicBezTo>
                  <a:pt x="186214" y="1108115"/>
                  <a:pt x="247460" y="930474"/>
                  <a:pt x="327089" y="881516"/>
                </a:cubicBezTo>
                <a:cubicBezTo>
                  <a:pt x="406718" y="832462"/>
                  <a:pt x="2259998" y="127326"/>
                  <a:pt x="2423256" y="55888"/>
                </a:cubicBezTo>
                <a:cubicBezTo>
                  <a:pt x="2504885" y="20170"/>
                  <a:pt x="2602850" y="786"/>
                  <a:pt x="2683979" y="24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7806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214B31B-9C9D-4E1F-9324-2F90E2EE25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14476" y="1752600"/>
            <a:ext cx="4632325" cy="3078651"/>
          </a:xfrm>
          <a:custGeom>
            <a:avLst/>
            <a:gdLst>
              <a:gd name="connsiteX0" fmla="*/ 0 w 4632325"/>
              <a:gd name="connsiteY0" fmla="*/ 0 h 3078651"/>
              <a:gd name="connsiteX1" fmla="*/ 4632325 w 4632325"/>
              <a:gd name="connsiteY1" fmla="*/ 0 h 3078651"/>
              <a:gd name="connsiteX2" fmla="*/ 4632325 w 4632325"/>
              <a:gd name="connsiteY2" fmla="*/ 3078651 h 3078651"/>
              <a:gd name="connsiteX3" fmla="*/ 0 w 4632325"/>
              <a:gd name="connsiteY3" fmla="*/ 3078651 h 3078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2325" h="3078651">
                <a:moveTo>
                  <a:pt x="0" y="0"/>
                </a:moveTo>
                <a:lnTo>
                  <a:pt x="4632325" y="0"/>
                </a:lnTo>
                <a:lnTo>
                  <a:pt x="4632325" y="3078651"/>
                </a:lnTo>
                <a:lnTo>
                  <a:pt x="0" y="3078651"/>
                </a:ln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22649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853A029-C0CB-4D5A-9831-F8F590A696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4876" y="1704692"/>
            <a:ext cx="6736881" cy="3874952"/>
          </a:xfrm>
          <a:custGeom>
            <a:avLst/>
            <a:gdLst>
              <a:gd name="connsiteX0" fmla="*/ 2118167 w 6736881"/>
              <a:gd name="connsiteY0" fmla="*/ 286 h 3874952"/>
              <a:gd name="connsiteX1" fmla="*/ 2356164 w 6736881"/>
              <a:gd name="connsiteY1" fmla="*/ 56284 h 3874952"/>
              <a:gd name="connsiteX2" fmla="*/ 6595648 w 6736881"/>
              <a:gd name="connsiteY2" fmla="*/ 2478007 h 3874952"/>
              <a:gd name="connsiteX3" fmla="*/ 6708722 w 6736881"/>
              <a:gd name="connsiteY3" fmla="*/ 2751039 h 3874952"/>
              <a:gd name="connsiteX4" fmla="*/ 4895482 w 6736881"/>
              <a:gd name="connsiteY4" fmla="*/ 3817997 h 3874952"/>
              <a:gd name="connsiteX5" fmla="*/ 4391478 w 6736881"/>
              <a:gd name="connsiteY5" fmla="*/ 3835033 h 3874952"/>
              <a:gd name="connsiteX6" fmla="*/ 399547 w 6736881"/>
              <a:gd name="connsiteY6" fmla="*/ 1547792 h 3874952"/>
              <a:gd name="connsiteX7" fmla="*/ 2133 w 6736881"/>
              <a:gd name="connsiteY7" fmla="*/ 1246114 h 3874952"/>
              <a:gd name="connsiteX8" fmla="*/ 87014 w 6736881"/>
              <a:gd name="connsiteY8" fmla="*/ 1081329 h 3874952"/>
              <a:gd name="connsiteX9" fmla="*/ 1892111 w 6736881"/>
              <a:gd name="connsiteY9" fmla="*/ 45429 h 3874952"/>
              <a:gd name="connsiteX10" fmla="*/ 2118167 w 6736881"/>
              <a:gd name="connsiteY10" fmla="*/ 286 h 387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36881" h="3874952">
                <a:moveTo>
                  <a:pt x="2118167" y="286"/>
                </a:moveTo>
                <a:cubicBezTo>
                  <a:pt x="2237649" y="4023"/>
                  <a:pt x="2335716" y="43375"/>
                  <a:pt x="2356164" y="56284"/>
                </a:cubicBezTo>
                <a:cubicBezTo>
                  <a:pt x="2388879" y="76938"/>
                  <a:pt x="6440512" y="2395689"/>
                  <a:pt x="6595648" y="2478007"/>
                </a:cubicBezTo>
                <a:cubicBezTo>
                  <a:pt x="6750784" y="2560323"/>
                  <a:pt x="6760433" y="2686362"/>
                  <a:pt x="6708722" y="2751039"/>
                </a:cubicBezTo>
                <a:cubicBezTo>
                  <a:pt x="6657009" y="2815718"/>
                  <a:pt x="5053030" y="3745328"/>
                  <a:pt x="4895482" y="3817997"/>
                </a:cubicBezTo>
                <a:cubicBezTo>
                  <a:pt x="4737933" y="3890815"/>
                  <a:pt x="4510280" y="3890815"/>
                  <a:pt x="4391478" y="3835033"/>
                </a:cubicBezTo>
                <a:cubicBezTo>
                  <a:pt x="4272676" y="3779402"/>
                  <a:pt x="434676" y="1574477"/>
                  <a:pt x="399547" y="1547792"/>
                </a:cubicBezTo>
                <a:cubicBezTo>
                  <a:pt x="364419" y="1521107"/>
                  <a:pt x="20225" y="1355116"/>
                  <a:pt x="2133" y="1246114"/>
                </a:cubicBezTo>
                <a:cubicBezTo>
                  <a:pt x="-15958" y="1137111"/>
                  <a:pt x="87014" y="1081329"/>
                  <a:pt x="87014" y="1081329"/>
                </a:cubicBezTo>
                <a:cubicBezTo>
                  <a:pt x="87014" y="1081329"/>
                  <a:pt x="1692199" y="143577"/>
                  <a:pt x="1892111" y="45429"/>
                </a:cubicBezTo>
                <a:cubicBezTo>
                  <a:pt x="1967079" y="8623"/>
                  <a:pt x="2046478" y="-1956"/>
                  <a:pt x="2118167" y="286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7708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8CCDA1B-106C-4845-A217-C97E9A22CF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558" y="1426347"/>
            <a:ext cx="5108842" cy="3457642"/>
          </a:xfrm>
          <a:custGeom>
            <a:avLst/>
            <a:gdLst>
              <a:gd name="connsiteX0" fmla="*/ 4056622 w 4056622"/>
              <a:gd name="connsiteY0" fmla="*/ 0 h 2745505"/>
              <a:gd name="connsiteX1" fmla="*/ 3497510 w 4056622"/>
              <a:gd name="connsiteY1" fmla="*/ 2700680 h 2745505"/>
              <a:gd name="connsiteX2" fmla="*/ 0 w 4056622"/>
              <a:gd name="connsiteY2" fmla="*/ 2745505 h 2745505"/>
              <a:gd name="connsiteX3" fmla="*/ 564341 w 4056622"/>
              <a:gd name="connsiteY3" fmla="*/ 520265 h 274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6622" h="2745505">
                <a:moveTo>
                  <a:pt x="4056622" y="0"/>
                </a:moveTo>
                <a:lnTo>
                  <a:pt x="3497510" y="2700680"/>
                </a:lnTo>
                <a:lnTo>
                  <a:pt x="0" y="2745505"/>
                </a:lnTo>
                <a:lnTo>
                  <a:pt x="564341" y="520265"/>
                </a:ln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4823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41EB975-1D97-42D4-93D9-F70459EB87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1451" y="2460898"/>
            <a:ext cx="1558128" cy="1911352"/>
          </a:xfrm>
          <a:custGeom>
            <a:avLst/>
            <a:gdLst>
              <a:gd name="connsiteX0" fmla="*/ 1155587 w 1558128"/>
              <a:gd name="connsiteY0" fmla="*/ 1268 h 1911352"/>
              <a:gd name="connsiteX1" fmla="*/ 1544172 w 1558128"/>
              <a:gd name="connsiteY1" fmla="*/ 272895 h 1911352"/>
              <a:gd name="connsiteX2" fmla="*/ 1477923 w 1558128"/>
              <a:gd name="connsiteY2" fmla="*/ 604869 h 1911352"/>
              <a:gd name="connsiteX3" fmla="*/ 1454650 w 1558128"/>
              <a:gd name="connsiteY3" fmla="*/ 1270721 h 1911352"/>
              <a:gd name="connsiteX4" fmla="*/ 1542184 w 1558128"/>
              <a:gd name="connsiteY4" fmla="*/ 1404637 h 1911352"/>
              <a:gd name="connsiteX5" fmla="*/ 1408982 w 1558128"/>
              <a:gd name="connsiteY5" fmla="*/ 1658418 h 1911352"/>
              <a:gd name="connsiteX6" fmla="*/ 1201487 w 1558128"/>
              <a:gd name="connsiteY6" fmla="*/ 1638986 h 1911352"/>
              <a:gd name="connsiteX7" fmla="*/ 888106 w 1558128"/>
              <a:gd name="connsiteY7" fmla="*/ 1669553 h 1911352"/>
              <a:gd name="connsiteX8" fmla="*/ 357273 w 1558128"/>
              <a:gd name="connsiteY8" fmla="*/ 1723282 h 1911352"/>
              <a:gd name="connsiteX9" fmla="*/ 29027 w 1558128"/>
              <a:gd name="connsiteY9" fmla="*/ 1164882 h 1911352"/>
              <a:gd name="connsiteX10" fmla="*/ 474909 w 1558128"/>
              <a:gd name="connsiteY10" fmla="*/ 319084 h 1911352"/>
              <a:gd name="connsiteX11" fmla="*/ 918038 w 1558128"/>
              <a:gd name="connsiteY11" fmla="*/ 112255 h 1911352"/>
              <a:gd name="connsiteX12" fmla="*/ 1080333 w 1558128"/>
              <a:gd name="connsiteY12" fmla="*/ 15226 h 1911352"/>
              <a:gd name="connsiteX13" fmla="*/ 1155587 w 1558128"/>
              <a:gd name="connsiteY13" fmla="*/ 1268 h 191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58128" h="1911352">
                <a:moveTo>
                  <a:pt x="1155587" y="1268"/>
                </a:moveTo>
                <a:cubicBezTo>
                  <a:pt x="1330386" y="-13155"/>
                  <a:pt x="1494667" y="96694"/>
                  <a:pt x="1544172" y="272895"/>
                </a:cubicBezTo>
                <a:cubicBezTo>
                  <a:pt x="1577598" y="392023"/>
                  <a:pt x="1549217" y="514236"/>
                  <a:pt x="1477923" y="604869"/>
                </a:cubicBezTo>
                <a:cubicBezTo>
                  <a:pt x="1354905" y="761176"/>
                  <a:pt x="1286230" y="1149186"/>
                  <a:pt x="1454650" y="1270721"/>
                </a:cubicBezTo>
                <a:cubicBezTo>
                  <a:pt x="1497523" y="1301637"/>
                  <a:pt x="1529786" y="1347976"/>
                  <a:pt x="1542184" y="1404637"/>
                </a:cubicBezTo>
                <a:cubicBezTo>
                  <a:pt x="1565090" y="1509521"/>
                  <a:pt x="1508437" y="1617756"/>
                  <a:pt x="1408982" y="1658418"/>
                </a:cubicBezTo>
                <a:cubicBezTo>
                  <a:pt x="1337219" y="1687799"/>
                  <a:pt x="1260532" y="1677438"/>
                  <a:pt x="1201487" y="1638986"/>
                </a:cubicBezTo>
                <a:cubicBezTo>
                  <a:pt x="1101933" y="1574107"/>
                  <a:pt x="970803" y="1584160"/>
                  <a:pt x="888106" y="1669553"/>
                </a:cubicBezTo>
                <a:cubicBezTo>
                  <a:pt x="887517" y="1670123"/>
                  <a:pt x="520472" y="2175532"/>
                  <a:pt x="357273" y="1723282"/>
                </a:cubicBezTo>
                <a:cubicBezTo>
                  <a:pt x="249789" y="1425385"/>
                  <a:pt x="109677" y="1431212"/>
                  <a:pt x="29027" y="1164882"/>
                </a:cubicBezTo>
                <a:cubicBezTo>
                  <a:pt x="-78353" y="810108"/>
                  <a:pt x="121497" y="430614"/>
                  <a:pt x="474909" y="319084"/>
                </a:cubicBezTo>
                <a:cubicBezTo>
                  <a:pt x="563889" y="290898"/>
                  <a:pt x="751877" y="282107"/>
                  <a:pt x="918038" y="112255"/>
                </a:cubicBezTo>
                <a:cubicBezTo>
                  <a:pt x="961427" y="67922"/>
                  <a:pt x="1016474" y="33845"/>
                  <a:pt x="1080333" y="15226"/>
                </a:cubicBezTo>
                <a:cubicBezTo>
                  <a:pt x="1105429" y="7925"/>
                  <a:pt x="1130616" y="3328"/>
                  <a:pt x="1155587" y="1268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D5BB65E-99B9-4A1A-B4F3-59498C8C9B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13338" y="2503661"/>
            <a:ext cx="1690404" cy="1882761"/>
          </a:xfrm>
          <a:custGeom>
            <a:avLst/>
            <a:gdLst>
              <a:gd name="connsiteX0" fmla="*/ 941698 w 1690404"/>
              <a:gd name="connsiteY0" fmla="*/ 0 h 1882761"/>
              <a:gd name="connsiteX1" fmla="*/ 1484838 w 1690404"/>
              <a:gd name="connsiteY1" fmla="*/ 543140 h 1882761"/>
              <a:gd name="connsiteX2" fmla="*/ 1484440 w 1690404"/>
              <a:gd name="connsiteY2" fmla="*/ 563120 h 1882761"/>
              <a:gd name="connsiteX3" fmla="*/ 1609192 w 1690404"/>
              <a:gd name="connsiteY3" fmla="*/ 969382 h 1882761"/>
              <a:gd name="connsiteX4" fmla="*/ 1690404 w 1690404"/>
              <a:gd name="connsiteY4" fmla="*/ 1204769 h 1882761"/>
              <a:gd name="connsiteX5" fmla="*/ 1374898 w 1690404"/>
              <a:gd name="connsiteY5" fmla="*/ 1582203 h 1882761"/>
              <a:gd name="connsiteX6" fmla="*/ 1077980 w 1690404"/>
              <a:gd name="connsiteY6" fmla="*/ 1722064 h 1882761"/>
              <a:gd name="connsiteX7" fmla="*/ 628080 w 1690404"/>
              <a:gd name="connsiteY7" fmla="*/ 1882401 h 1882761"/>
              <a:gd name="connsiteX8" fmla="*/ 249 w 1690404"/>
              <a:gd name="connsiteY8" fmla="*/ 1251091 h 1882761"/>
              <a:gd name="connsiteX9" fmla="*/ 217346 w 1690404"/>
              <a:gd name="connsiteY9" fmla="*/ 747713 h 1882761"/>
              <a:gd name="connsiteX10" fmla="*/ 410983 w 1690404"/>
              <a:gd name="connsiteY10" fmla="*/ 424453 h 1882761"/>
              <a:gd name="connsiteX11" fmla="*/ 941698 w 1690404"/>
              <a:gd name="connsiteY11" fmla="*/ 0 h 1882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90404" h="1882761">
                <a:moveTo>
                  <a:pt x="941698" y="0"/>
                </a:moveTo>
                <a:cubicBezTo>
                  <a:pt x="1241698" y="0"/>
                  <a:pt x="1484838" y="243140"/>
                  <a:pt x="1484838" y="543140"/>
                </a:cubicBezTo>
                <a:cubicBezTo>
                  <a:pt x="1484838" y="549800"/>
                  <a:pt x="1484640" y="556461"/>
                  <a:pt x="1484440" y="563120"/>
                </a:cubicBezTo>
                <a:cubicBezTo>
                  <a:pt x="1479073" y="709143"/>
                  <a:pt x="1519033" y="854273"/>
                  <a:pt x="1609192" y="969382"/>
                </a:cubicBezTo>
                <a:cubicBezTo>
                  <a:pt x="1660086" y="1034193"/>
                  <a:pt x="1690305" y="1116002"/>
                  <a:pt x="1690404" y="1204769"/>
                </a:cubicBezTo>
                <a:cubicBezTo>
                  <a:pt x="1690404" y="1388367"/>
                  <a:pt x="1555315" y="1550792"/>
                  <a:pt x="1374898" y="1582203"/>
                </a:cubicBezTo>
                <a:cubicBezTo>
                  <a:pt x="1264859" y="1601389"/>
                  <a:pt x="1162075" y="1648505"/>
                  <a:pt x="1077980" y="1722064"/>
                </a:cubicBezTo>
                <a:cubicBezTo>
                  <a:pt x="958498" y="1826537"/>
                  <a:pt x="800545" y="1888068"/>
                  <a:pt x="628080" y="1882401"/>
                </a:cubicBezTo>
                <a:cubicBezTo>
                  <a:pt x="286829" y="1871070"/>
                  <a:pt x="9692" y="1592343"/>
                  <a:pt x="249" y="1251091"/>
                </a:cubicBezTo>
                <a:cubicBezTo>
                  <a:pt x="-5218" y="1050892"/>
                  <a:pt x="79771" y="870475"/>
                  <a:pt x="217346" y="747713"/>
                </a:cubicBezTo>
                <a:cubicBezTo>
                  <a:pt x="313271" y="662126"/>
                  <a:pt x="383251" y="549999"/>
                  <a:pt x="410983" y="424453"/>
                </a:cubicBezTo>
                <a:cubicBezTo>
                  <a:pt x="465357" y="178827"/>
                  <a:pt x="688418" y="0"/>
                  <a:pt x="941698" y="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B764D0C-6B6B-481C-AC93-149FDA0C709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1845" y="4643885"/>
            <a:ext cx="1795694" cy="1529244"/>
          </a:xfrm>
          <a:custGeom>
            <a:avLst/>
            <a:gdLst>
              <a:gd name="connsiteX0" fmla="*/ 1523727 w 1795694"/>
              <a:gd name="connsiteY0" fmla="*/ 318 h 1529244"/>
              <a:gd name="connsiteX1" fmla="*/ 1658007 w 1795694"/>
              <a:gd name="connsiteY1" fmla="*/ 30161 h 1529244"/>
              <a:gd name="connsiteX2" fmla="*/ 1794698 w 1795694"/>
              <a:gd name="connsiteY2" fmla="*/ 236505 h 1529244"/>
              <a:gd name="connsiteX3" fmla="*/ 1699502 w 1795694"/>
              <a:gd name="connsiteY3" fmla="*/ 487283 h 1529244"/>
              <a:gd name="connsiteX4" fmla="*/ 1614272 w 1795694"/>
              <a:gd name="connsiteY4" fmla="*/ 751444 h 1529244"/>
              <a:gd name="connsiteX5" fmla="*/ 1528104 w 1795694"/>
              <a:gd name="connsiteY5" fmla="*/ 1012872 h 1529244"/>
              <a:gd name="connsiteX6" fmla="*/ 1435233 w 1795694"/>
              <a:gd name="connsiteY6" fmla="*/ 1270024 h 1529244"/>
              <a:gd name="connsiteX7" fmla="*/ 1269676 w 1795694"/>
              <a:gd name="connsiteY7" fmla="*/ 1464839 h 1529244"/>
              <a:gd name="connsiteX8" fmla="*/ 776425 w 1795694"/>
              <a:gd name="connsiteY8" fmla="*/ 1445626 h 1529244"/>
              <a:gd name="connsiteX9" fmla="*/ 508545 w 1795694"/>
              <a:gd name="connsiteY9" fmla="*/ 1355732 h 1529244"/>
              <a:gd name="connsiteX10" fmla="*/ 280711 w 1795694"/>
              <a:gd name="connsiteY10" fmla="*/ 1224030 h 1529244"/>
              <a:gd name="connsiteX11" fmla="*/ 196828 w 1795694"/>
              <a:gd name="connsiteY11" fmla="*/ 960519 h 1529244"/>
              <a:gd name="connsiteX12" fmla="*/ 43623 w 1795694"/>
              <a:gd name="connsiteY12" fmla="*/ 748618 h 1529244"/>
              <a:gd name="connsiteX13" fmla="*/ 88655 w 1795694"/>
              <a:gd name="connsiteY13" fmla="*/ 287968 h 1529244"/>
              <a:gd name="connsiteX14" fmla="*/ 532030 w 1795694"/>
              <a:gd name="connsiteY14" fmla="*/ 118739 h 1529244"/>
              <a:gd name="connsiteX15" fmla="*/ 794305 w 1795694"/>
              <a:gd name="connsiteY15" fmla="*/ 189244 h 1529244"/>
              <a:gd name="connsiteX16" fmla="*/ 1082729 w 1795694"/>
              <a:gd name="connsiteY16" fmla="*/ 158785 h 1529244"/>
              <a:gd name="connsiteX17" fmla="*/ 1392515 w 1795694"/>
              <a:gd name="connsiteY17" fmla="*/ 42126 h 1529244"/>
              <a:gd name="connsiteX18" fmla="*/ 1523727 w 1795694"/>
              <a:gd name="connsiteY18" fmla="*/ 318 h 152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95694" h="1529244">
                <a:moveTo>
                  <a:pt x="1523727" y="318"/>
                </a:moveTo>
                <a:cubicBezTo>
                  <a:pt x="1569626" y="-1934"/>
                  <a:pt x="1616036" y="7756"/>
                  <a:pt x="1658007" y="30161"/>
                </a:cubicBezTo>
                <a:cubicBezTo>
                  <a:pt x="1734990" y="71280"/>
                  <a:pt x="1786846" y="149592"/>
                  <a:pt x="1794698" y="236505"/>
                </a:cubicBezTo>
                <a:cubicBezTo>
                  <a:pt x="1804041" y="338970"/>
                  <a:pt x="1745811" y="403558"/>
                  <a:pt x="1699502" y="487283"/>
                </a:cubicBezTo>
                <a:cubicBezTo>
                  <a:pt x="1653984" y="569355"/>
                  <a:pt x="1625436" y="658304"/>
                  <a:pt x="1614272" y="751444"/>
                </a:cubicBezTo>
                <a:cubicBezTo>
                  <a:pt x="1602734" y="848183"/>
                  <a:pt x="1573393" y="927259"/>
                  <a:pt x="1528104" y="1012872"/>
                </a:cubicBezTo>
                <a:cubicBezTo>
                  <a:pt x="1484354" y="1095397"/>
                  <a:pt x="1471399" y="1185313"/>
                  <a:pt x="1435233" y="1270024"/>
                </a:cubicBezTo>
                <a:cubicBezTo>
                  <a:pt x="1401155" y="1349855"/>
                  <a:pt x="1343186" y="1418489"/>
                  <a:pt x="1269676" y="1464839"/>
                </a:cubicBezTo>
                <a:cubicBezTo>
                  <a:pt x="1106717" y="1567575"/>
                  <a:pt x="934212" y="1537130"/>
                  <a:pt x="776425" y="1445626"/>
                </a:cubicBezTo>
                <a:cubicBezTo>
                  <a:pt x="693954" y="1397848"/>
                  <a:pt x="603165" y="1367426"/>
                  <a:pt x="508545" y="1355732"/>
                </a:cubicBezTo>
                <a:cubicBezTo>
                  <a:pt x="413490" y="1343949"/>
                  <a:pt x="330856" y="1310930"/>
                  <a:pt x="280711" y="1224030"/>
                </a:cubicBezTo>
                <a:cubicBezTo>
                  <a:pt x="233742" y="1142452"/>
                  <a:pt x="243901" y="1044023"/>
                  <a:pt x="196828" y="960519"/>
                </a:cubicBezTo>
                <a:cubicBezTo>
                  <a:pt x="153362" y="883561"/>
                  <a:pt x="82375" y="829104"/>
                  <a:pt x="43623" y="748618"/>
                </a:cubicBezTo>
                <a:cubicBezTo>
                  <a:pt x="-27937" y="599843"/>
                  <a:pt x="-10442" y="420106"/>
                  <a:pt x="88655" y="287968"/>
                </a:cubicBezTo>
                <a:cubicBezTo>
                  <a:pt x="190086" y="152631"/>
                  <a:pt x="366266" y="86179"/>
                  <a:pt x="532030" y="118739"/>
                </a:cubicBezTo>
                <a:cubicBezTo>
                  <a:pt x="622631" y="136553"/>
                  <a:pt x="699878" y="184805"/>
                  <a:pt x="794305" y="189244"/>
                </a:cubicBezTo>
                <a:cubicBezTo>
                  <a:pt x="892181" y="193891"/>
                  <a:pt x="984334" y="154895"/>
                  <a:pt x="1082729" y="158785"/>
                </a:cubicBezTo>
                <a:cubicBezTo>
                  <a:pt x="1208365" y="163713"/>
                  <a:pt x="1292170" y="105856"/>
                  <a:pt x="1392515" y="42126"/>
                </a:cubicBezTo>
                <a:cubicBezTo>
                  <a:pt x="1432440" y="16764"/>
                  <a:pt x="1477828" y="2570"/>
                  <a:pt x="1523727" y="318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D35F0AF-A0F6-4855-9BF9-F92F6F8C3A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4905" y="4606602"/>
            <a:ext cx="1866749" cy="1585178"/>
          </a:xfrm>
          <a:custGeom>
            <a:avLst/>
            <a:gdLst>
              <a:gd name="connsiteX0" fmla="*/ 1544483 w 1866749"/>
              <a:gd name="connsiteY0" fmla="*/ 1163 h 1585178"/>
              <a:gd name="connsiteX1" fmla="*/ 1865257 w 1866749"/>
              <a:gd name="connsiteY1" fmla="*/ 318557 h 1585178"/>
              <a:gd name="connsiteX2" fmla="*/ 1829273 w 1866749"/>
              <a:gd name="connsiteY2" fmla="*/ 509312 h 1585178"/>
              <a:gd name="connsiteX3" fmla="*/ 1781957 w 1866749"/>
              <a:gd name="connsiteY3" fmla="*/ 753049 h 1585178"/>
              <a:gd name="connsiteX4" fmla="*/ 1784244 w 1866749"/>
              <a:gd name="connsiteY4" fmla="*/ 809112 h 1585178"/>
              <a:gd name="connsiteX5" fmla="*/ 1096074 w 1866749"/>
              <a:gd name="connsiteY5" fmla="*/ 1501654 h 1585178"/>
              <a:gd name="connsiteX6" fmla="*/ 924802 w 1866749"/>
              <a:gd name="connsiteY6" fmla="*/ 1481376 h 1585178"/>
              <a:gd name="connsiteX7" fmla="*/ 576592 w 1866749"/>
              <a:gd name="connsiteY7" fmla="*/ 1542906 h 1585178"/>
              <a:gd name="connsiteX8" fmla="*/ 418840 w 1866749"/>
              <a:gd name="connsiteY8" fmla="*/ 1584655 h 1585178"/>
              <a:gd name="connsiteX9" fmla="*/ 179277 w 1866749"/>
              <a:gd name="connsiteY9" fmla="*/ 1344100 h 1585178"/>
              <a:gd name="connsiteX10" fmla="*/ 181265 w 1866749"/>
              <a:gd name="connsiteY10" fmla="*/ 1293106 h 1585178"/>
              <a:gd name="connsiteX11" fmla="*/ 88423 w 1866749"/>
              <a:gd name="connsiteY11" fmla="*/ 963187 h 1585178"/>
              <a:gd name="connsiteX12" fmla="*/ 1146 w 1866749"/>
              <a:gd name="connsiteY12" fmla="*/ 672830 h 1585178"/>
              <a:gd name="connsiteX13" fmla="*/ 385539 w 1866749"/>
              <a:gd name="connsiteY13" fmla="*/ 282871 h 1585178"/>
              <a:gd name="connsiteX14" fmla="*/ 456413 w 1866749"/>
              <a:gd name="connsiteY14" fmla="*/ 282473 h 1585178"/>
              <a:gd name="connsiteX15" fmla="*/ 725995 w 1866749"/>
              <a:gd name="connsiteY15" fmla="*/ 220843 h 1585178"/>
              <a:gd name="connsiteX16" fmla="*/ 1091601 w 1866749"/>
              <a:gd name="connsiteY16" fmla="*/ 116570 h 1585178"/>
              <a:gd name="connsiteX17" fmla="*/ 1093092 w 1866749"/>
              <a:gd name="connsiteY17" fmla="*/ 116570 h 1585178"/>
              <a:gd name="connsiteX18" fmla="*/ 1329374 w 1866749"/>
              <a:gd name="connsiteY18" fmla="*/ 53349 h 1585178"/>
              <a:gd name="connsiteX19" fmla="*/ 1544483 w 1866749"/>
              <a:gd name="connsiteY19" fmla="*/ 1163 h 1585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66749" h="1585178">
                <a:moveTo>
                  <a:pt x="1544483" y="1163"/>
                </a:moveTo>
                <a:cubicBezTo>
                  <a:pt x="1713170" y="14682"/>
                  <a:pt x="1850048" y="149969"/>
                  <a:pt x="1865257" y="318557"/>
                </a:cubicBezTo>
                <a:cubicBezTo>
                  <a:pt x="1871520" y="387443"/>
                  <a:pt x="1857802" y="452752"/>
                  <a:pt x="1829273" y="509312"/>
                </a:cubicBezTo>
                <a:cubicBezTo>
                  <a:pt x="1791102" y="584659"/>
                  <a:pt x="1775198" y="668854"/>
                  <a:pt x="1781957" y="753049"/>
                </a:cubicBezTo>
                <a:cubicBezTo>
                  <a:pt x="1783449" y="771537"/>
                  <a:pt x="1784244" y="790225"/>
                  <a:pt x="1784244" y="809112"/>
                </a:cubicBezTo>
                <a:cubicBezTo>
                  <a:pt x="1784244" y="1190223"/>
                  <a:pt x="1477286" y="1499269"/>
                  <a:pt x="1096074" y="1501654"/>
                </a:cubicBezTo>
                <a:cubicBezTo>
                  <a:pt x="1036929" y="1502052"/>
                  <a:pt x="979574" y="1494994"/>
                  <a:pt x="924802" y="1481376"/>
                </a:cubicBezTo>
                <a:cubicBezTo>
                  <a:pt x="804822" y="1451654"/>
                  <a:pt x="679773" y="1474815"/>
                  <a:pt x="576592" y="1542906"/>
                </a:cubicBezTo>
                <a:cubicBezTo>
                  <a:pt x="531861" y="1572430"/>
                  <a:pt x="477289" y="1588334"/>
                  <a:pt x="418840" y="1584655"/>
                </a:cubicBezTo>
                <a:cubicBezTo>
                  <a:pt x="290708" y="1576604"/>
                  <a:pt x="186832" y="1472231"/>
                  <a:pt x="179277" y="1344100"/>
                </a:cubicBezTo>
                <a:cubicBezTo>
                  <a:pt x="178283" y="1326705"/>
                  <a:pt x="178978" y="1309607"/>
                  <a:pt x="181265" y="1293106"/>
                </a:cubicBezTo>
                <a:cubicBezTo>
                  <a:pt x="197468" y="1175612"/>
                  <a:pt x="161086" y="1057023"/>
                  <a:pt x="88423" y="963187"/>
                </a:cubicBezTo>
                <a:cubicBezTo>
                  <a:pt x="27090" y="884062"/>
                  <a:pt x="-6806" y="782472"/>
                  <a:pt x="1146" y="672830"/>
                </a:cubicBezTo>
                <a:cubicBezTo>
                  <a:pt x="16057" y="467464"/>
                  <a:pt x="180371" y="300764"/>
                  <a:pt x="385539" y="282871"/>
                </a:cubicBezTo>
                <a:cubicBezTo>
                  <a:pt x="409594" y="280685"/>
                  <a:pt x="433253" y="280685"/>
                  <a:pt x="456413" y="282473"/>
                </a:cubicBezTo>
                <a:cubicBezTo>
                  <a:pt x="550747" y="289830"/>
                  <a:pt x="645677" y="270843"/>
                  <a:pt x="725995" y="220843"/>
                </a:cubicBezTo>
                <a:cubicBezTo>
                  <a:pt x="832059" y="154741"/>
                  <a:pt x="957406" y="116570"/>
                  <a:pt x="1091601" y="116570"/>
                </a:cubicBezTo>
                <a:cubicBezTo>
                  <a:pt x="1092098" y="116570"/>
                  <a:pt x="1092595" y="116570"/>
                  <a:pt x="1093092" y="116570"/>
                </a:cubicBezTo>
                <a:cubicBezTo>
                  <a:pt x="1176193" y="116769"/>
                  <a:pt x="1258896" y="97484"/>
                  <a:pt x="1329374" y="53349"/>
                </a:cubicBezTo>
                <a:cubicBezTo>
                  <a:pt x="1390904" y="14880"/>
                  <a:pt x="1465159" y="-5199"/>
                  <a:pt x="1544483" y="1163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3429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C582A37-4A2A-4F3C-AB15-91E7A4C485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7781" y="2431400"/>
            <a:ext cx="2846029" cy="2457941"/>
          </a:xfrm>
          <a:custGeom>
            <a:avLst/>
            <a:gdLst>
              <a:gd name="connsiteX0" fmla="*/ 909641 w 2846029"/>
              <a:gd name="connsiteY0" fmla="*/ 1618 h 2457941"/>
              <a:gd name="connsiteX1" fmla="*/ 1536907 w 2846029"/>
              <a:gd name="connsiteY1" fmla="*/ 306204 h 2457941"/>
              <a:gd name="connsiteX2" fmla="*/ 2192763 w 2846029"/>
              <a:gd name="connsiteY2" fmla="*/ 1126431 h 2457941"/>
              <a:gd name="connsiteX3" fmla="*/ 2834596 w 2846029"/>
              <a:gd name="connsiteY3" fmla="*/ 2003734 h 2457941"/>
              <a:gd name="connsiteX4" fmla="*/ 2068107 w 2846029"/>
              <a:gd name="connsiteY4" fmla="*/ 2286163 h 2457941"/>
              <a:gd name="connsiteX5" fmla="*/ 720820 w 2846029"/>
              <a:gd name="connsiteY5" fmla="*/ 2442410 h 2457941"/>
              <a:gd name="connsiteX6" fmla="*/ 181237 w 2846029"/>
              <a:gd name="connsiteY6" fmla="*/ 1342238 h 2457941"/>
              <a:gd name="connsiteX7" fmla="*/ 453758 w 2846029"/>
              <a:gd name="connsiteY7" fmla="*/ 573601 h 2457941"/>
              <a:gd name="connsiteX8" fmla="*/ 909641 w 2846029"/>
              <a:gd name="connsiteY8" fmla="*/ 1618 h 24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6029" h="2457941">
                <a:moveTo>
                  <a:pt x="909641" y="1618"/>
                </a:moveTo>
                <a:cubicBezTo>
                  <a:pt x="1126644" y="-16031"/>
                  <a:pt x="1372212" y="112416"/>
                  <a:pt x="1536907" y="306204"/>
                </a:cubicBezTo>
                <a:cubicBezTo>
                  <a:pt x="1819518" y="638698"/>
                  <a:pt x="1773619" y="779215"/>
                  <a:pt x="2192763" y="1126431"/>
                </a:cubicBezTo>
                <a:cubicBezTo>
                  <a:pt x="2519203" y="1396830"/>
                  <a:pt x="2918993" y="1594940"/>
                  <a:pt x="2834596" y="2003734"/>
                </a:cubicBezTo>
                <a:cubicBezTo>
                  <a:pt x="2758710" y="2371337"/>
                  <a:pt x="2403292" y="2386653"/>
                  <a:pt x="2068107" y="2286163"/>
                </a:cubicBezTo>
                <a:cubicBezTo>
                  <a:pt x="1426817" y="2093875"/>
                  <a:pt x="1172900" y="2340704"/>
                  <a:pt x="720820" y="2442410"/>
                </a:cubicBezTo>
                <a:cubicBezTo>
                  <a:pt x="186670" y="2562591"/>
                  <a:pt x="-264142" y="1965286"/>
                  <a:pt x="181237" y="1342238"/>
                </a:cubicBezTo>
                <a:cubicBezTo>
                  <a:pt x="342737" y="1116314"/>
                  <a:pt x="413758" y="883353"/>
                  <a:pt x="453758" y="573601"/>
                </a:cubicBezTo>
                <a:cubicBezTo>
                  <a:pt x="504197" y="183010"/>
                  <a:pt x="692637" y="19266"/>
                  <a:pt x="909641" y="1618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05E262-1FFF-4251-B77E-2BAD3D7A0D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1687" y="2537552"/>
            <a:ext cx="2846054" cy="2328564"/>
          </a:xfrm>
          <a:custGeom>
            <a:avLst/>
            <a:gdLst>
              <a:gd name="connsiteX0" fmla="*/ 1936402 w 2846054"/>
              <a:gd name="connsiteY0" fmla="*/ 1533 h 2328564"/>
              <a:gd name="connsiteX1" fmla="*/ 2392298 w 2846054"/>
              <a:gd name="connsiteY1" fmla="*/ 543408 h 2328564"/>
              <a:gd name="connsiteX2" fmla="*/ 2664818 w 2846054"/>
              <a:gd name="connsiteY2" fmla="*/ 1271605 h 2328564"/>
              <a:gd name="connsiteX3" fmla="*/ 2125210 w 2846054"/>
              <a:gd name="connsiteY3" fmla="*/ 2313848 h 2328564"/>
              <a:gd name="connsiteX4" fmla="*/ 777922 w 2846054"/>
              <a:gd name="connsiteY4" fmla="*/ 2165829 h 2328564"/>
              <a:gd name="connsiteX5" fmla="*/ 11433 w 2846054"/>
              <a:gd name="connsiteY5" fmla="*/ 1898276 h 2328564"/>
              <a:gd name="connsiteX6" fmla="*/ 653266 w 2846054"/>
              <a:gd name="connsiteY6" fmla="*/ 1067130 h 2328564"/>
              <a:gd name="connsiteX7" fmla="*/ 1309122 w 2846054"/>
              <a:gd name="connsiteY7" fmla="*/ 290086 h 2328564"/>
              <a:gd name="connsiteX8" fmla="*/ 1936402 w 2846054"/>
              <a:gd name="connsiteY8" fmla="*/ 1533 h 232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6054" h="2328564">
                <a:moveTo>
                  <a:pt x="1936402" y="1533"/>
                </a:moveTo>
                <a:cubicBezTo>
                  <a:pt x="2153405" y="18257"/>
                  <a:pt x="2341845" y="173385"/>
                  <a:pt x="2392298" y="543408"/>
                </a:cubicBezTo>
                <a:cubicBezTo>
                  <a:pt x="2432298" y="836860"/>
                  <a:pt x="2503319" y="1057557"/>
                  <a:pt x="2664818" y="1271605"/>
                </a:cubicBezTo>
                <a:cubicBezTo>
                  <a:pt x="3110198" y="1861847"/>
                  <a:pt x="2659386" y="2427715"/>
                  <a:pt x="2125210" y="2313848"/>
                </a:cubicBezTo>
                <a:cubicBezTo>
                  <a:pt x="1673130" y="2217497"/>
                  <a:pt x="1419212" y="1983683"/>
                  <a:pt x="777922" y="2165829"/>
                </a:cubicBezTo>
                <a:cubicBezTo>
                  <a:pt x="442737" y="2261041"/>
                  <a:pt x="87319" y="2246527"/>
                  <a:pt x="11433" y="1898276"/>
                </a:cubicBezTo>
                <a:cubicBezTo>
                  <a:pt x="-72965" y="1511008"/>
                  <a:pt x="326852" y="1323299"/>
                  <a:pt x="653266" y="1067130"/>
                </a:cubicBezTo>
                <a:cubicBezTo>
                  <a:pt x="1072410" y="738207"/>
                  <a:pt x="1026511" y="605089"/>
                  <a:pt x="1309122" y="290086"/>
                </a:cubicBezTo>
                <a:cubicBezTo>
                  <a:pt x="1473831" y="106491"/>
                  <a:pt x="1719398" y="-15190"/>
                  <a:pt x="1936402" y="1533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 dirty="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C166F4D-C338-4C63-8F56-44C0D98186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35619" y="2585504"/>
            <a:ext cx="2846029" cy="2457932"/>
          </a:xfrm>
          <a:custGeom>
            <a:avLst/>
            <a:gdLst>
              <a:gd name="connsiteX0" fmla="*/ 621863 w 2846029"/>
              <a:gd name="connsiteY0" fmla="*/ 1237 h 2457932"/>
              <a:gd name="connsiteX1" fmla="*/ 720845 w 2846029"/>
              <a:gd name="connsiteY1" fmla="*/ 15531 h 2457932"/>
              <a:gd name="connsiteX2" fmla="*/ 2068133 w 2846029"/>
              <a:gd name="connsiteY2" fmla="*/ 171752 h 2457932"/>
              <a:gd name="connsiteX3" fmla="*/ 2834596 w 2846029"/>
              <a:gd name="connsiteY3" fmla="*/ 454182 h 2457932"/>
              <a:gd name="connsiteX4" fmla="*/ 2192763 w 2846029"/>
              <a:gd name="connsiteY4" fmla="*/ 1331510 h 2457932"/>
              <a:gd name="connsiteX5" fmla="*/ 1536933 w 2846029"/>
              <a:gd name="connsiteY5" fmla="*/ 2151737 h 2457932"/>
              <a:gd name="connsiteX6" fmla="*/ 453758 w 2846029"/>
              <a:gd name="connsiteY6" fmla="*/ 1884340 h 2457932"/>
              <a:gd name="connsiteX7" fmla="*/ 181237 w 2846029"/>
              <a:gd name="connsiteY7" fmla="*/ 1115704 h 2457932"/>
              <a:gd name="connsiteX8" fmla="*/ 621863 w 2846029"/>
              <a:gd name="connsiteY8" fmla="*/ 1237 h 24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6029" h="2457932">
                <a:moveTo>
                  <a:pt x="621863" y="1237"/>
                </a:moveTo>
                <a:cubicBezTo>
                  <a:pt x="654399" y="3311"/>
                  <a:pt x="687459" y="8020"/>
                  <a:pt x="720845" y="15531"/>
                </a:cubicBezTo>
                <a:cubicBezTo>
                  <a:pt x="1172925" y="117238"/>
                  <a:pt x="1426843" y="364066"/>
                  <a:pt x="2068133" y="171752"/>
                </a:cubicBezTo>
                <a:cubicBezTo>
                  <a:pt x="2403318" y="71261"/>
                  <a:pt x="2758736" y="86578"/>
                  <a:pt x="2834596" y="454182"/>
                </a:cubicBezTo>
                <a:cubicBezTo>
                  <a:pt x="2918994" y="862976"/>
                  <a:pt x="2519203" y="1061085"/>
                  <a:pt x="2192763" y="1331510"/>
                </a:cubicBezTo>
                <a:cubicBezTo>
                  <a:pt x="1773645" y="1678726"/>
                  <a:pt x="1819544" y="1819243"/>
                  <a:pt x="1536933" y="2151737"/>
                </a:cubicBezTo>
                <a:cubicBezTo>
                  <a:pt x="1207543" y="2539316"/>
                  <a:pt x="554663" y="2665498"/>
                  <a:pt x="453758" y="1884340"/>
                </a:cubicBezTo>
                <a:cubicBezTo>
                  <a:pt x="413757" y="1574614"/>
                  <a:pt x="342736" y="1341627"/>
                  <a:pt x="181237" y="1115704"/>
                </a:cubicBezTo>
                <a:cubicBezTo>
                  <a:pt x="-236306" y="531620"/>
                  <a:pt x="133819" y="-29883"/>
                  <a:pt x="621863" y="1237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6795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480D80A-7368-43AD-819D-6A4CF636464F}"/>
              </a:ext>
            </a:extLst>
          </p:cNvPr>
          <p:cNvGrpSpPr/>
          <p:nvPr/>
        </p:nvGrpSpPr>
        <p:grpSpPr>
          <a:xfrm>
            <a:off x="11575756" y="6230676"/>
            <a:ext cx="414340" cy="438010"/>
            <a:chOff x="5724477" y="3038455"/>
            <a:chExt cx="746628" cy="78928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81185C1-CD1E-4E11-A7DB-864F92F2FF98}"/>
                </a:ext>
              </a:extLst>
            </p:cNvPr>
            <p:cNvSpPr/>
            <p:nvPr/>
          </p:nvSpPr>
          <p:spPr>
            <a:xfrm>
              <a:off x="5724477" y="3038455"/>
              <a:ext cx="731571" cy="723608"/>
            </a:xfrm>
            <a:custGeom>
              <a:avLst/>
              <a:gdLst>
                <a:gd name="connsiteX0" fmla="*/ 717375 w 731571"/>
                <a:gd name="connsiteY0" fmla="*/ 484080 h 723608"/>
                <a:gd name="connsiteX1" fmla="*/ 270843 w 731571"/>
                <a:gd name="connsiteY1" fmla="*/ 15926 h 723608"/>
                <a:gd name="connsiteX2" fmla="*/ 184356 w 731571"/>
                <a:gd name="connsiteY2" fmla="*/ 36881 h 723608"/>
                <a:gd name="connsiteX3" fmla="*/ 2142 w 731571"/>
                <a:gd name="connsiteY3" fmla="*/ 657720 h 723608"/>
                <a:gd name="connsiteX4" fmla="*/ 63579 w 731571"/>
                <a:gd name="connsiteY4" fmla="*/ 722109 h 723608"/>
                <a:gd name="connsiteX5" fmla="*/ 692229 w 731571"/>
                <a:gd name="connsiteY5" fmla="*/ 569424 h 723608"/>
                <a:gd name="connsiteX6" fmla="*/ 717375 w 731571"/>
                <a:gd name="connsiteY6" fmla="*/ 484080 h 72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71" h="723608">
                  <a:moveTo>
                    <a:pt x="717375" y="484080"/>
                  </a:moveTo>
                  <a:lnTo>
                    <a:pt x="270843" y="15926"/>
                  </a:lnTo>
                  <a:cubicBezTo>
                    <a:pt x="243506" y="-12649"/>
                    <a:pt x="195500" y="-1029"/>
                    <a:pt x="184356" y="36881"/>
                  </a:cubicBezTo>
                  <a:lnTo>
                    <a:pt x="2142" y="657720"/>
                  </a:lnTo>
                  <a:cubicBezTo>
                    <a:pt x="-9002" y="695630"/>
                    <a:pt x="25098" y="731444"/>
                    <a:pt x="63579" y="722109"/>
                  </a:cubicBezTo>
                  <a:lnTo>
                    <a:pt x="692229" y="569424"/>
                  </a:lnTo>
                  <a:cubicBezTo>
                    <a:pt x="730710" y="560184"/>
                    <a:pt x="744616" y="512750"/>
                    <a:pt x="717375" y="484080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7ECA5E8-5DC1-4922-BEEC-2EE3B14D98C5}"/>
                </a:ext>
              </a:extLst>
            </p:cNvPr>
            <p:cNvSpPr/>
            <p:nvPr/>
          </p:nvSpPr>
          <p:spPr>
            <a:xfrm>
              <a:off x="5808058" y="3077887"/>
              <a:ext cx="663047" cy="749849"/>
            </a:xfrm>
            <a:custGeom>
              <a:avLst/>
              <a:gdLst>
                <a:gd name="connsiteX0" fmla="*/ 637413 w 663047"/>
                <a:gd name="connsiteY0" fmla="*/ 330443 h 749849"/>
                <a:gd name="connsiteX1" fmla="*/ 77057 w 663047"/>
                <a:gd name="connsiteY1" fmla="*/ 6974 h 749849"/>
                <a:gd name="connsiteX2" fmla="*/ 0 w 663047"/>
                <a:gd name="connsiteY2" fmla="*/ 51456 h 749849"/>
                <a:gd name="connsiteX3" fmla="*/ 0 w 663047"/>
                <a:gd name="connsiteY3" fmla="*/ 698394 h 749849"/>
                <a:gd name="connsiteX4" fmla="*/ 77057 w 663047"/>
                <a:gd name="connsiteY4" fmla="*/ 742876 h 749849"/>
                <a:gd name="connsiteX5" fmla="*/ 637318 w 663047"/>
                <a:gd name="connsiteY5" fmla="*/ 419407 h 749849"/>
                <a:gd name="connsiteX6" fmla="*/ 637413 w 663047"/>
                <a:gd name="connsiteY6" fmla="*/ 330443 h 74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3047" h="749849">
                  <a:moveTo>
                    <a:pt x="637413" y="330443"/>
                  </a:moveTo>
                  <a:lnTo>
                    <a:pt x="77057" y="6974"/>
                  </a:lnTo>
                  <a:cubicBezTo>
                    <a:pt x="42767" y="-12838"/>
                    <a:pt x="0" y="11927"/>
                    <a:pt x="0" y="51456"/>
                  </a:cubicBezTo>
                  <a:lnTo>
                    <a:pt x="0" y="698394"/>
                  </a:lnTo>
                  <a:cubicBezTo>
                    <a:pt x="0" y="737923"/>
                    <a:pt x="42767" y="762688"/>
                    <a:pt x="77057" y="742876"/>
                  </a:cubicBezTo>
                  <a:lnTo>
                    <a:pt x="637318" y="419407"/>
                  </a:lnTo>
                  <a:cubicBezTo>
                    <a:pt x="671608" y="399690"/>
                    <a:pt x="671608" y="350255"/>
                    <a:pt x="637413" y="33044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6D9F59-072F-4DF1-9938-11CB86AD1EBB}"/>
              </a:ext>
            </a:extLst>
          </p:cNvPr>
          <p:cNvSpPr txBox="1">
            <a:spLocks/>
          </p:cNvSpPr>
          <p:nvPr/>
        </p:nvSpPr>
        <p:spPr>
          <a:xfrm>
            <a:off x="11567400" y="6278059"/>
            <a:ext cx="389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56E6856-80CC-4E87-8C05-254D85195B56}" type="slidenum">
              <a:rPr lang="en-US" sz="1050" smtClean="0">
                <a:solidFill>
                  <a:schemeClr val="bg2"/>
                </a:solidFill>
                <a:latin typeface="+mj-lt"/>
              </a:rPr>
              <a:pPr algn="ctr"/>
              <a:t>‹#›</a:t>
            </a:fld>
            <a:endParaRPr lang="en-US" sz="10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3A1DCB-DC20-4129-B4EB-78FADD972250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100000" contrast="4000"/>
                    </a14:imgEffect>
                  </a14:imgLayer>
                </a14:imgProps>
              </a:ext>
            </a:extLst>
          </a:blip>
          <a:srcRect l="11007" t="14474" r="10511" b="23989"/>
          <a:stretch/>
        </p:blipFill>
        <p:spPr>
          <a:xfrm>
            <a:off x="334629" y="333550"/>
            <a:ext cx="684546" cy="3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9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60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4.xml"/><Relationship Id="rId7" Type="http://schemas.openxmlformats.org/officeDocument/2006/relationships/slide" Target="slide7.xml"/><Relationship Id="rId12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5.xml"/><Relationship Id="rId6" Type="http://schemas.openxmlformats.org/officeDocument/2006/relationships/slide" Target="slide21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4.xml"/><Relationship Id="rId4" Type="http://schemas.openxmlformats.org/officeDocument/2006/relationships/slide" Target="slide5.xml"/><Relationship Id="rId9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eITBy-KzD70wpgvJxY_RHZ4MGlah8GeW/edit?usp=sharing&amp;ouid=105366244794451882696&amp;rtpof=true&amp;sd=true" TargetMode="External"/><Relationship Id="rId2" Type="http://schemas.openxmlformats.org/officeDocument/2006/relationships/hyperlink" Target="mailto:moksh.jaiswal2004@gmail.com" TargetMode="Externa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docs.google.com/spreadsheets/d/1_qC2Rv1fLmu0fMIENZeXGE2OnfRJi-zp/edit?usp=sharing&amp;ouid=105366244794451882696&amp;rtpof=true&amp;sd=tru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A5DBA0B-DD37-4F85-A433-5A70AAB8A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4A6CB-84E5-4072-B03E-32A6650D84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5000"/>
                </a:schemeClr>
              </a:gs>
              <a:gs pos="100000">
                <a:schemeClr val="accent1">
                  <a:alpha val="9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75EB6-9122-4982-ABBF-2B1E7B9B9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5" y="0"/>
            <a:ext cx="1219352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D5B400-75FC-529C-CA18-4C3D9D9BD030}"/>
              </a:ext>
            </a:extLst>
          </p:cNvPr>
          <p:cNvSpPr txBox="1"/>
          <p:nvPr/>
        </p:nvSpPr>
        <p:spPr>
          <a:xfrm>
            <a:off x="1225119" y="2802216"/>
            <a:ext cx="4958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IMDB Movie Analysis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FD26D-7698-F738-23CF-7356EF2856A3}"/>
              </a:ext>
            </a:extLst>
          </p:cNvPr>
          <p:cNvSpPr txBox="1"/>
          <p:nvPr/>
        </p:nvSpPr>
        <p:spPr>
          <a:xfrm>
            <a:off x="2611676" y="3732392"/>
            <a:ext cx="125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Project By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6B456A-7A35-FF90-6242-55283B7ED036}"/>
              </a:ext>
            </a:extLst>
          </p:cNvPr>
          <p:cNvSpPr txBox="1"/>
          <p:nvPr/>
        </p:nvSpPr>
        <p:spPr>
          <a:xfrm>
            <a:off x="2396971" y="4385569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Nikhil Chopra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3747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A42502-CA77-3B64-C590-BD9AE40B55EF}"/>
              </a:ext>
            </a:extLst>
          </p:cNvPr>
          <p:cNvSpPr/>
          <p:nvPr/>
        </p:nvSpPr>
        <p:spPr>
          <a:xfrm>
            <a:off x="217090" y="326571"/>
            <a:ext cx="855903" cy="39188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B2350F-2971-4E1B-14AA-CEAA70F80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0" y="2317204"/>
            <a:ext cx="5951736" cy="421422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54EDF0-AACC-1914-DC7E-8EBA76ED12FE}"/>
              </a:ext>
            </a:extLst>
          </p:cNvPr>
          <p:cNvSpPr txBox="1"/>
          <p:nvPr/>
        </p:nvSpPr>
        <p:spPr>
          <a:xfrm>
            <a:off x="314102" y="1067174"/>
            <a:ext cx="11752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For executing the following analysis the grouped genre column was split into different columns for each genre of a movie. Thereafter, Excel</a:t>
            </a:r>
          </a:p>
          <a:p>
            <a:r>
              <a:rPr lang="en-IN" sz="1400" dirty="0"/>
              <a:t>Functions like </a:t>
            </a:r>
            <a:r>
              <a:rPr lang="en-IN" sz="1400" b="1" dirty="0"/>
              <a:t>COUNTIF, AVERAGEIF, IF, MIN, MAX, MEDIAN, STDEV.S </a:t>
            </a:r>
            <a:r>
              <a:rPr lang="en-IN" sz="1400" dirty="0"/>
              <a:t>and </a:t>
            </a:r>
            <a:r>
              <a:rPr lang="en-IN" sz="1400" b="1" dirty="0"/>
              <a:t>VAR.S </a:t>
            </a:r>
            <a:r>
              <a:rPr lang="en-IN" sz="1400" dirty="0"/>
              <a:t>were used to obtain their respective descriptive statistics.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7367FA-4C3B-A36E-8325-3FBDBE1EA4C7}"/>
              </a:ext>
            </a:extLst>
          </p:cNvPr>
          <p:cNvSpPr txBox="1"/>
          <p:nvPr/>
        </p:nvSpPr>
        <p:spPr>
          <a:xfrm>
            <a:off x="314102" y="1807227"/>
            <a:ext cx="551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Here, as the genre </a:t>
            </a:r>
            <a:r>
              <a:rPr lang="en-IN" sz="1400" i="1" dirty="0">
                <a:solidFill>
                  <a:srgbClr val="FF0000"/>
                </a:solidFill>
              </a:rPr>
              <a:t>Film – Noir </a:t>
            </a:r>
            <a:r>
              <a:rPr lang="en-IN" sz="1400" dirty="0"/>
              <a:t>appears only once, it is an </a:t>
            </a:r>
            <a:r>
              <a:rPr lang="en-IN" sz="1400" b="1" dirty="0">
                <a:solidFill>
                  <a:srgbClr val="FF0000"/>
                </a:solidFill>
              </a:rPr>
              <a:t>outlier</a:t>
            </a:r>
            <a:r>
              <a:rPr lang="en-IN" sz="14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2199C4-CA9F-3F22-C0F1-4A4D741ED4BB}"/>
              </a:ext>
            </a:extLst>
          </p:cNvPr>
          <p:cNvSpPr txBox="1"/>
          <p:nvPr/>
        </p:nvSpPr>
        <p:spPr>
          <a:xfrm>
            <a:off x="6190550" y="2503635"/>
            <a:ext cx="61098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It is evident from the table that, each genre has a consistent central</a:t>
            </a:r>
          </a:p>
          <a:p>
            <a:r>
              <a:rPr lang="en-IN" sz="1400" dirty="0"/>
              <a:t>tendency </a:t>
            </a:r>
            <a:r>
              <a:rPr lang="en-IN" sz="1400" b="1" dirty="0"/>
              <a:t>(Median), </a:t>
            </a:r>
            <a:r>
              <a:rPr lang="en-IN" sz="1400" dirty="0"/>
              <a:t>a distinct peak </a:t>
            </a:r>
            <a:r>
              <a:rPr lang="en-IN" sz="1400" b="1" dirty="0"/>
              <a:t>(Mode), </a:t>
            </a:r>
            <a:r>
              <a:rPr lang="en-IN" sz="1400" dirty="0"/>
              <a:t>and a similar spread </a:t>
            </a:r>
          </a:p>
          <a:p>
            <a:r>
              <a:rPr lang="en-IN" sz="1400" b="1" dirty="0"/>
              <a:t>(Range)</a:t>
            </a:r>
            <a:r>
              <a:rPr lang="en-IN" sz="1400" dirty="0"/>
              <a:t> across genres as these values does not get affected by </a:t>
            </a:r>
          </a:p>
          <a:p>
            <a:r>
              <a:rPr lang="en-IN" sz="1400" dirty="0"/>
              <a:t>Extreme values.</a:t>
            </a:r>
          </a:p>
          <a:p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However, the fact that </a:t>
            </a:r>
            <a:r>
              <a:rPr lang="en-IN" sz="1400" b="1" dirty="0"/>
              <a:t>Mode (very slightly) &gt; Median </a:t>
            </a:r>
            <a:r>
              <a:rPr lang="en-IN" sz="1400" dirty="0"/>
              <a:t>still reflects a </a:t>
            </a:r>
          </a:p>
          <a:p>
            <a:r>
              <a:rPr lang="en-IN" sz="1400" dirty="0"/>
              <a:t>slight imbalance in the distribution or presence of a few values that are</a:t>
            </a:r>
          </a:p>
          <a:p>
            <a:r>
              <a:rPr lang="en-IN" sz="1400" dirty="0"/>
              <a:t>more frequent. T</a:t>
            </a:r>
            <a:r>
              <a:rPr lang="en-US" sz="1400" b="0" i="0" dirty="0">
                <a:solidFill>
                  <a:schemeClr val="bg2"/>
                </a:solidFill>
                <a:effectLst/>
              </a:rPr>
              <a:t>his could be related to certain attributes that are </a:t>
            </a:r>
          </a:p>
          <a:p>
            <a:r>
              <a:rPr lang="en-US" sz="1400" b="0" i="0" dirty="0">
                <a:solidFill>
                  <a:schemeClr val="bg2"/>
                </a:solidFill>
                <a:effectLst/>
              </a:rPr>
              <a:t>common within each genre</a:t>
            </a:r>
            <a:r>
              <a:rPr lang="en-US" sz="1400" dirty="0">
                <a:solidFill>
                  <a:schemeClr val="bg2"/>
                </a:solidFill>
                <a:latin typeface="Söhne"/>
              </a:rPr>
              <a:t> </a:t>
            </a:r>
            <a:r>
              <a:rPr lang="en-IN" sz="1400" dirty="0"/>
              <a:t>like the sub – genre .</a:t>
            </a:r>
          </a:p>
          <a:p>
            <a:endParaRPr lang="en-IN" sz="1400" dirty="0"/>
          </a:p>
          <a:p>
            <a:endParaRPr lang="en-IN" sz="1400" dirty="0">
              <a:solidFill>
                <a:schemeClr val="bg2"/>
              </a:solidFill>
            </a:endParaRPr>
          </a:p>
          <a:p>
            <a:r>
              <a:rPr lang="en-US" sz="1400" b="0" i="0" dirty="0">
                <a:solidFill>
                  <a:schemeClr val="bg2"/>
                </a:solidFill>
                <a:effectLst/>
              </a:rPr>
              <a:t>The fact that the </a:t>
            </a:r>
            <a:r>
              <a:rPr lang="en-US" sz="1400" b="1" i="0" dirty="0">
                <a:solidFill>
                  <a:schemeClr val="bg2"/>
                </a:solidFill>
                <a:effectLst/>
              </a:rPr>
              <a:t>Means</a:t>
            </a:r>
            <a:r>
              <a:rPr lang="en-US" sz="1400" b="0" i="0" dirty="0">
                <a:solidFill>
                  <a:schemeClr val="bg2"/>
                </a:solidFill>
                <a:effectLst/>
              </a:rPr>
              <a:t> differ might be due to varying levels of </a:t>
            </a:r>
          </a:p>
          <a:p>
            <a:r>
              <a:rPr lang="en-US" sz="1400" b="0" i="0" dirty="0">
                <a:solidFill>
                  <a:schemeClr val="bg2"/>
                </a:solidFill>
                <a:effectLst/>
              </a:rPr>
              <a:t>skewness caused by outliers or extreme values in each genre.</a:t>
            </a:r>
            <a:endParaRPr lang="en-IN" sz="140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BDBC8-BCA9-500D-BEE3-908866319029}"/>
              </a:ext>
            </a:extLst>
          </p:cNvPr>
          <p:cNvSpPr txBox="1"/>
          <p:nvPr/>
        </p:nvSpPr>
        <p:spPr>
          <a:xfrm>
            <a:off x="314102" y="306216"/>
            <a:ext cx="8208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What are the top genres individually?</a:t>
            </a:r>
          </a:p>
        </p:txBody>
      </p:sp>
    </p:spTree>
    <p:extLst>
      <p:ext uri="{BB962C8B-B14F-4D97-AF65-F5344CB8AC3E}">
        <p14:creationId xmlns:p14="http://schemas.microsoft.com/office/powerpoint/2010/main" val="1053452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A42502-CA77-3B64-C590-BD9AE40B55EF}"/>
              </a:ext>
            </a:extLst>
          </p:cNvPr>
          <p:cNvSpPr/>
          <p:nvPr/>
        </p:nvSpPr>
        <p:spPr>
          <a:xfrm>
            <a:off x="217090" y="326571"/>
            <a:ext cx="855903" cy="39188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E97AF25-A16B-275A-2DB3-2462ECF98A4F}"/>
              </a:ext>
            </a:extLst>
          </p:cNvPr>
          <p:cNvGraphicFramePr>
            <a:graphicFrameLocks/>
          </p:cNvGraphicFramePr>
          <p:nvPr/>
        </p:nvGraphicFramePr>
        <p:xfrm>
          <a:off x="168234" y="102420"/>
          <a:ext cx="6736080" cy="3885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1C14A7A-59A4-481F-8E46-FFAE46C72B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7000078"/>
              </p:ext>
            </p:extLst>
          </p:nvPr>
        </p:nvGraphicFramePr>
        <p:xfrm>
          <a:off x="191937" y="4019050"/>
          <a:ext cx="7857180" cy="2870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3F5AAB6-55BD-7510-C29B-075F316F4490}"/>
              </a:ext>
            </a:extLst>
          </p:cNvPr>
          <p:cNvSpPr txBox="1"/>
          <p:nvPr/>
        </p:nvSpPr>
        <p:spPr>
          <a:xfrm>
            <a:off x="8418136" y="13857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AC979-9757-733F-D2A6-6BFA254AD684}"/>
              </a:ext>
            </a:extLst>
          </p:cNvPr>
          <p:cNvSpPr txBox="1"/>
          <p:nvPr/>
        </p:nvSpPr>
        <p:spPr>
          <a:xfrm>
            <a:off x="7200037" y="431633"/>
            <a:ext cx="49131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Here, we can observe that the most common genre </a:t>
            </a:r>
          </a:p>
          <a:p>
            <a:r>
              <a:rPr lang="en-IN" sz="1400" dirty="0"/>
              <a:t>Individually is </a:t>
            </a:r>
            <a:r>
              <a:rPr lang="en-IN" sz="1400" i="1" dirty="0">
                <a:solidFill>
                  <a:schemeClr val="accent2"/>
                </a:solidFill>
              </a:rPr>
              <a:t>Drama, </a:t>
            </a:r>
            <a:r>
              <a:rPr lang="en-IN" sz="1400" dirty="0">
                <a:solidFill>
                  <a:schemeClr val="bg2"/>
                </a:solidFill>
              </a:rPr>
              <a:t>occurring in 1887 films and the </a:t>
            </a:r>
          </a:p>
          <a:p>
            <a:r>
              <a:rPr lang="en-IN" sz="1400" dirty="0">
                <a:solidFill>
                  <a:schemeClr val="bg2"/>
                </a:solidFill>
              </a:rPr>
              <a:t>Least appearing genre is </a:t>
            </a:r>
            <a:r>
              <a:rPr lang="en-IN" sz="1400" i="1" dirty="0">
                <a:solidFill>
                  <a:srgbClr val="FF0000"/>
                </a:solidFill>
              </a:rPr>
              <a:t>Film – Noir, </a:t>
            </a:r>
            <a:r>
              <a:rPr lang="en-IN" sz="1400" dirty="0">
                <a:solidFill>
                  <a:schemeClr val="bg2"/>
                </a:solidFill>
              </a:rPr>
              <a:t>appearing only once</a:t>
            </a:r>
          </a:p>
          <a:p>
            <a:r>
              <a:rPr lang="en-IN" sz="1400" dirty="0">
                <a:solidFill>
                  <a:schemeClr val="bg2"/>
                </a:solidFill>
              </a:rPr>
              <a:t>Which is an interesting outlier.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16AA8-E08B-2BAA-F8A9-14DBC05AEE7F}"/>
              </a:ext>
            </a:extLst>
          </p:cNvPr>
          <p:cNvSpPr txBox="1"/>
          <p:nvPr/>
        </p:nvSpPr>
        <p:spPr>
          <a:xfrm>
            <a:off x="7200037" y="1601183"/>
            <a:ext cx="50783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There is not much difference amongst all the genres in</a:t>
            </a:r>
          </a:p>
          <a:p>
            <a:r>
              <a:rPr lang="en-IN" sz="1400" dirty="0"/>
              <a:t>terms of their IMDB rating. However, the least rated genre </a:t>
            </a:r>
          </a:p>
          <a:p>
            <a:r>
              <a:rPr lang="en-IN" sz="1400" dirty="0"/>
              <a:t>Is </a:t>
            </a:r>
            <a:r>
              <a:rPr lang="en-IN" sz="1400" i="1" dirty="0">
                <a:solidFill>
                  <a:srgbClr val="FF0000"/>
                </a:solidFill>
              </a:rPr>
              <a:t>Thriller</a:t>
            </a:r>
            <a:r>
              <a:rPr lang="en-IN" sz="1400" dirty="0"/>
              <a:t> even though it contributes in 1107 movies.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E73E94-DBAD-5FA5-FA96-BE74A3C5812E}"/>
              </a:ext>
            </a:extLst>
          </p:cNvPr>
          <p:cNvSpPr txBox="1"/>
          <p:nvPr/>
        </p:nvSpPr>
        <p:spPr>
          <a:xfrm>
            <a:off x="7200037" y="2645467"/>
            <a:ext cx="4493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Although  </a:t>
            </a:r>
            <a:r>
              <a:rPr lang="en-IN" sz="1400" i="1" dirty="0">
                <a:solidFill>
                  <a:srgbClr val="FF0000"/>
                </a:solidFill>
              </a:rPr>
              <a:t>Film – Noir   </a:t>
            </a:r>
            <a:r>
              <a:rPr lang="en-IN" sz="1400" dirty="0"/>
              <a:t>has the most rating of </a:t>
            </a:r>
            <a:r>
              <a:rPr lang="en-IN" sz="1400" i="1" dirty="0">
                <a:solidFill>
                  <a:schemeClr val="accent2"/>
                </a:solidFill>
              </a:rPr>
              <a:t>7.7</a:t>
            </a:r>
            <a:r>
              <a:rPr lang="en-IN" sz="1400" dirty="0"/>
              <a:t> it is </a:t>
            </a:r>
          </a:p>
          <a:p>
            <a:r>
              <a:rPr lang="en-IN" sz="1400" dirty="0"/>
              <a:t>considered as an outlier as it only appears once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E1D5FC-41A2-1204-31C9-74C90EFA3EEB}"/>
              </a:ext>
            </a:extLst>
          </p:cNvPr>
          <p:cNvSpPr txBox="1"/>
          <p:nvPr/>
        </p:nvSpPr>
        <p:spPr>
          <a:xfrm>
            <a:off x="7225268" y="3598817"/>
            <a:ext cx="4862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2"/>
                </a:solidFill>
              </a:rPr>
              <a:t>So, The Genre with the most rating is </a:t>
            </a:r>
            <a:r>
              <a:rPr lang="en-IN" sz="1400" i="1" dirty="0">
                <a:solidFill>
                  <a:schemeClr val="accent2"/>
                </a:solidFill>
              </a:rPr>
              <a:t>Biography</a:t>
            </a:r>
            <a:r>
              <a:rPr lang="en-IN" sz="1400" dirty="0">
                <a:solidFill>
                  <a:schemeClr val="bg2"/>
                </a:solidFill>
              </a:rPr>
              <a:t> with </a:t>
            </a:r>
            <a:r>
              <a:rPr lang="en-IN" sz="1400" i="1" dirty="0">
                <a:solidFill>
                  <a:schemeClr val="accent2"/>
                </a:solidFill>
              </a:rPr>
              <a:t>7.2</a:t>
            </a:r>
            <a:r>
              <a:rPr lang="en-IN" sz="1400" dirty="0">
                <a:solidFill>
                  <a:schemeClr val="bg2"/>
                </a:solidFill>
              </a:rPr>
              <a:t>,</a:t>
            </a:r>
            <a:endParaRPr lang="en-IN" sz="1400" i="1" dirty="0">
              <a:solidFill>
                <a:schemeClr val="accent2"/>
              </a:solidFill>
            </a:endParaRPr>
          </a:p>
          <a:p>
            <a:r>
              <a:rPr lang="en-IN" sz="1400" dirty="0">
                <a:solidFill>
                  <a:schemeClr val="bg2"/>
                </a:solidFill>
              </a:rPr>
              <a:t>Followed by </a:t>
            </a:r>
            <a:r>
              <a:rPr lang="en-IN" sz="1400" i="1" dirty="0">
                <a:solidFill>
                  <a:schemeClr val="accent2"/>
                </a:solidFill>
              </a:rPr>
              <a:t>Romance</a:t>
            </a:r>
            <a:r>
              <a:rPr lang="en-IN" sz="1400" dirty="0">
                <a:solidFill>
                  <a:schemeClr val="bg2"/>
                </a:solidFill>
              </a:rPr>
              <a:t> with </a:t>
            </a:r>
            <a:r>
              <a:rPr lang="en-IN" sz="1400" i="1" dirty="0">
                <a:solidFill>
                  <a:schemeClr val="accent2"/>
                </a:solidFill>
              </a:rPr>
              <a:t>7.1</a:t>
            </a:r>
            <a:r>
              <a:rPr lang="en-IN" sz="1400" dirty="0">
                <a:solidFill>
                  <a:schemeClr val="bg2"/>
                </a:solidFill>
              </a:rPr>
              <a:t> rating.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C63732-AF9C-F509-10E7-78960944B7D3}"/>
              </a:ext>
            </a:extLst>
          </p:cNvPr>
          <p:cNvCxnSpPr/>
          <p:nvPr/>
        </p:nvCxnSpPr>
        <p:spPr>
          <a:xfrm>
            <a:off x="7721507" y="5414558"/>
            <a:ext cx="1224000" cy="1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F41ECA-9AB9-04C2-A3F4-2967A2A2E5F7}"/>
              </a:ext>
            </a:extLst>
          </p:cNvPr>
          <p:cNvSpPr txBox="1"/>
          <p:nvPr/>
        </p:nvSpPr>
        <p:spPr>
          <a:xfrm>
            <a:off x="8983184" y="5454281"/>
            <a:ext cx="92685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Outlier</a:t>
            </a:r>
          </a:p>
        </p:txBody>
      </p: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2CE87293-E695-7D12-A9D9-34073630A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0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D59AF078-E51F-4F91-8E3F-8A7F5FC404B2}"/>
              </a:ext>
            </a:extLst>
          </p:cNvPr>
          <p:cNvSpPr/>
          <p:nvPr/>
        </p:nvSpPr>
        <p:spPr>
          <a:xfrm rot="3300553">
            <a:off x="11751143" y="-125566"/>
            <a:ext cx="613005" cy="606333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A7D81A-4980-ADAF-CB49-324DC831F0B2}"/>
              </a:ext>
            </a:extLst>
          </p:cNvPr>
          <p:cNvSpPr/>
          <p:nvPr/>
        </p:nvSpPr>
        <p:spPr>
          <a:xfrm>
            <a:off x="337351" y="328474"/>
            <a:ext cx="683581" cy="38174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28C52-C66C-5139-7346-32482ED757F6}"/>
              </a:ext>
            </a:extLst>
          </p:cNvPr>
          <p:cNvSpPr txBox="1"/>
          <p:nvPr/>
        </p:nvSpPr>
        <p:spPr>
          <a:xfrm>
            <a:off x="337351" y="445827"/>
            <a:ext cx="8926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u="sng" dirty="0"/>
              <a:t>Are Movie Duration and Their ratings correlated?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086874-B8F4-43EA-5891-82820E4C6992}"/>
              </a:ext>
            </a:extLst>
          </p:cNvPr>
          <p:cNvSpPr txBox="1"/>
          <p:nvPr/>
        </p:nvSpPr>
        <p:spPr>
          <a:xfrm>
            <a:off x="231074" y="1278245"/>
            <a:ext cx="11826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First, the relevant columns were extracted and Excel Functions like </a:t>
            </a:r>
            <a:r>
              <a:rPr lang="en-IN" sz="1400" b="1" dirty="0"/>
              <a:t>MIN, MAX, AVERAGE, MEDIAN, MODE, STDEV.S </a:t>
            </a:r>
            <a:r>
              <a:rPr lang="en-IN" sz="1400" dirty="0"/>
              <a:t>and </a:t>
            </a:r>
            <a:r>
              <a:rPr lang="en-IN" sz="1400" b="1" dirty="0"/>
              <a:t>CORREL</a:t>
            </a:r>
            <a:r>
              <a:rPr lang="en-IN" sz="1400" dirty="0"/>
              <a:t> were used</a:t>
            </a:r>
          </a:p>
          <a:p>
            <a:r>
              <a:rPr lang="en-IN" sz="1400" dirty="0"/>
              <a:t>To obtain the desired results.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3CBBEA-BA21-73A0-DE35-23F2B9035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78" y="2005457"/>
            <a:ext cx="2680644" cy="152411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9D14BA8-D676-819C-BE0E-9C21D3CA0EAB}"/>
              </a:ext>
            </a:extLst>
          </p:cNvPr>
          <p:cNvSpPr txBox="1"/>
          <p:nvPr/>
        </p:nvSpPr>
        <p:spPr>
          <a:xfrm>
            <a:off x="89031" y="4119238"/>
            <a:ext cx="136996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</a:rPr>
              <a:t>In summary, the data on movie durations seems to be relatively </a:t>
            </a:r>
            <a:r>
              <a:rPr lang="en-US" sz="1400" b="0" i="1" dirty="0">
                <a:solidFill>
                  <a:schemeClr val="accent2"/>
                </a:solidFill>
                <a:effectLst/>
              </a:rPr>
              <a:t>normally distributed</a:t>
            </a:r>
            <a:r>
              <a:rPr lang="en-US" sz="1400" b="0" i="0" dirty="0">
                <a:effectLst/>
              </a:rPr>
              <a:t> with a mean close to the median, indicating a roughly </a:t>
            </a:r>
          </a:p>
          <a:p>
            <a:r>
              <a:rPr lang="en-US" sz="1400" b="0" i="0" dirty="0">
                <a:effectLst/>
              </a:rPr>
              <a:t>symmetrical distribution. The mode being lower than the mean and median might suggest that while </a:t>
            </a:r>
            <a:r>
              <a:rPr lang="en-US" sz="1400" b="0" i="1" dirty="0">
                <a:solidFill>
                  <a:schemeClr val="accent2"/>
                </a:solidFill>
                <a:effectLst/>
              </a:rPr>
              <a:t>101 minutes is a common duration</a:t>
            </a:r>
            <a:r>
              <a:rPr lang="en-US" sz="1400" b="0" i="0" dirty="0">
                <a:effectLst/>
              </a:rPr>
              <a:t>, there</a:t>
            </a:r>
          </a:p>
          <a:p>
            <a:r>
              <a:rPr lang="en-US" sz="1400" b="0" i="0" dirty="0">
                <a:effectLst/>
              </a:rPr>
              <a:t> are also longer movies that are affecting the mean. The standard deviation indicates that there's a moderate spread of durations around the </a:t>
            </a:r>
          </a:p>
          <a:p>
            <a:r>
              <a:rPr lang="en-US" sz="1400" b="0" i="0" dirty="0">
                <a:effectLst/>
              </a:rPr>
              <a:t>mean, with some movies deviating more from the average length than others. This dataset could reflect a diverse range of movie lengths, </a:t>
            </a:r>
          </a:p>
          <a:p>
            <a:r>
              <a:rPr lang="en-US" sz="1400" b="0" i="0" dirty="0">
                <a:effectLst/>
              </a:rPr>
              <a:t>with a notable concentration around 101 minutes.</a:t>
            </a:r>
          </a:p>
          <a:p>
            <a:endParaRPr lang="en-US" sz="1400" dirty="0"/>
          </a:p>
          <a:p>
            <a:r>
              <a:rPr lang="en-US" sz="1400" dirty="0"/>
              <a:t>Whereas</a:t>
            </a:r>
            <a:r>
              <a:rPr lang="en-US" sz="1400" dirty="0">
                <a:solidFill>
                  <a:schemeClr val="bg2"/>
                </a:solidFill>
              </a:rPr>
              <a:t>, in IMDB scores, the </a:t>
            </a:r>
            <a:r>
              <a:rPr lang="en-US" sz="1400" i="1" dirty="0">
                <a:solidFill>
                  <a:schemeClr val="accent2"/>
                </a:solidFill>
              </a:rPr>
              <a:t>Mean &lt; Median &lt; Mode</a:t>
            </a:r>
            <a:r>
              <a:rPr lang="en-US" sz="1400" dirty="0">
                <a:solidFill>
                  <a:schemeClr val="bg2"/>
                </a:solidFill>
              </a:rPr>
              <a:t> which indicates that the distribution is </a:t>
            </a:r>
            <a:r>
              <a:rPr lang="en-US" sz="1400" i="1" dirty="0">
                <a:solidFill>
                  <a:schemeClr val="accent2"/>
                </a:solidFill>
              </a:rPr>
              <a:t>negatively skewed </a:t>
            </a:r>
            <a:r>
              <a:rPr lang="en-US" sz="1400" b="0" i="0" dirty="0">
                <a:solidFill>
                  <a:schemeClr val="bg2"/>
                </a:solidFill>
                <a:effectLst/>
              </a:rPr>
              <a:t>where the majority of data points </a:t>
            </a:r>
          </a:p>
          <a:p>
            <a:r>
              <a:rPr lang="en-US" sz="1400" b="0" i="0" dirty="0">
                <a:solidFill>
                  <a:schemeClr val="bg2"/>
                </a:solidFill>
                <a:effectLst/>
              </a:rPr>
              <a:t>are on the lower end of the scale.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400" b="0" i="0" dirty="0">
                <a:solidFill>
                  <a:schemeClr val="bg2"/>
                </a:solidFill>
                <a:effectLst/>
              </a:rPr>
              <a:t>This distribution suggests that there are more movies with ratings on the higher end of the scale, with a few lower-rated movies pulling down the mean and impacting the median to a lesser extent.</a:t>
            </a:r>
            <a:endParaRPr lang="en-IN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45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6003F-22D5-B760-98D7-4F9C4F68576F}"/>
              </a:ext>
            </a:extLst>
          </p:cNvPr>
          <p:cNvSpPr/>
          <p:nvPr/>
        </p:nvSpPr>
        <p:spPr>
          <a:xfrm>
            <a:off x="346229" y="319596"/>
            <a:ext cx="727969" cy="35510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E866BB4-8783-92A2-2B35-F9C401387844}"/>
              </a:ext>
            </a:extLst>
          </p:cNvPr>
          <p:cNvGraphicFramePr>
            <a:graphicFrameLocks/>
          </p:cNvGraphicFramePr>
          <p:nvPr/>
        </p:nvGraphicFramePr>
        <p:xfrm>
          <a:off x="1310622" y="1490925"/>
          <a:ext cx="6141720" cy="3055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54AE27-555F-19D9-7680-26700529F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19" y="2034419"/>
            <a:ext cx="1151085" cy="52322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1E5267-066B-5B6B-2EF9-48CFA8151F27}"/>
              </a:ext>
            </a:extLst>
          </p:cNvPr>
          <p:cNvSpPr txBox="1"/>
          <p:nvPr/>
        </p:nvSpPr>
        <p:spPr>
          <a:xfrm>
            <a:off x="974400" y="4963795"/>
            <a:ext cx="992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The relation here is linear and as the points are scattered near that line, by looking at the spread we can say that the </a:t>
            </a:r>
          </a:p>
          <a:p>
            <a:r>
              <a:rPr lang="en-IN" sz="1400" dirty="0"/>
              <a:t>relation is </a:t>
            </a:r>
            <a:r>
              <a:rPr lang="en-IN" sz="1400" i="1" dirty="0">
                <a:solidFill>
                  <a:schemeClr val="accent2"/>
                </a:solidFill>
              </a:rPr>
              <a:t>moderate</a:t>
            </a:r>
            <a:r>
              <a:rPr lang="en-IN" sz="1400" dirty="0"/>
              <a:t> which, with the help of Excel function we got as</a:t>
            </a:r>
            <a:r>
              <a:rPr lang="en-IN" sz="1400" dirty="0">
                <a:solidFill>
                  <a:schemeClr val="accent2"/>
                </a:solidFill>
              </a:rPr>
              <a:t> </a:t>
            </a:r>
            <a:r>
              <a:rPr lang="en-IN" sz="1400" i="1" dirty="0">
                <a:solidFill>
                  <a:schemeClr val="accent2"/>
                </a:solidFill>
              </a:rPr>
              <a:t>0.37 </a:t>
            </a:r>
            <a:r>
              <a:rPr lang="en-IN" sz="1400" dirty="0"/>
              <a:t>which states the same.</a:t>
            </a:r>
          </a:p>
        </p:txBody>
      </p:sp>
    </p:spTree>
    <p:extLst>
      <p:ext uri="{BB962C8B-B14F-4D97-AF65-F5344CB8AC3E}">
        <p14:creationId xmlns:p14="http://schemas.microsoft.com/office/powerpoint/2010/main" val="2128412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6003F-22D5-B760-98D7-4F9C4F68576F}"/>
              </a:ext>
            </a:extLst>
          </p:cNvPr>
          <p:cNvSpPr/>
          <p:nvPr/>
        </p:nvSpPr>
        <p:spPr>
          <a:xfrm>
            <a:off x="136014" y="305196"/>
            <a:ext cx="5448040" cy="35510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u="sng" dirty="0">
                <a:solidFill>
                  <a:schemeClr val="tx1"/>
                </a:solidFill>
              </a:rPr>
              <a:t>What are the most common Languages?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3D884F-E521-FA55-0C6B-90222A9BF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85" y="1408150"/>
            <a:ext cx="4065974" cy="5237824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E9FB5A7-9EB7-8D10-B1C4-98917837D7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0359134"/>
              </p:ext>
            </p:extLst>
          </p:nvPr>
        </p:nvGraphicFramePr>
        <p:xfrm>
          <a:off x="4876690" y="0"/>
          <a:ext cx="6575613" cy="3559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C1D99BC-E2E8-DAEE-90B2-8B6B55E5752C}"/>
              </a:ext>
            </a:extLst>
          </p:cNvPr>
          <p:cNvSpPr txBox="1"/>
          <p:nvPr/>
        </p:nvSpPr>
        <p:spPr>
          <a:xfrm>
            <a:off x="4697576" y="3950563"/>
            <a:ext cx="752712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The language </a:t>
            </a:r>
            <a:r>
              <a:rPr lang="en-IN" sz="1400" i="1" dirty="0">
                <a:solidFill>
                  <a:schemeClr val="accent2"/>
                </a:solidFill>
              </a:rPr>
              <a:t>English</a:t>
            </a:r>
            <a:r>
              <a:rPr lang="en-IN" sz="1400" dirty="0"/>
              <a:t> here is an </a:t>
            </a:r>
            <a:r>
              <a:rPr lang="en-IN" sz="1400" i="1" dirty="0">
                <a:solidFill>
                  <a:schemeClr val="accent2"/>
                </a:solidFill>
              </a:rPr>
              <a:t>outlier</a:t>
            </a:r>
            <a:r>
              <a:rPr lang="en-IN" sz="1400" dirty="0"/>
              <a:t> with extreme numbers of movies in comparison</a:t>
            </a:r>
          </a:p>
          <a:p>
            <a:r>
              <a:rPr lang="en-IN" sz="1400" dirty="0"/>
              <a:t>to the others.</a:t>
            </a:r>
          </a:p>
          <a:p>
            <a:endParaRPr lang="en-IN" sz="1400" dirty="0"/>
          </a:p>
          <a:p>
            <a:r>
              <a:rPr lang="en-IN" sz="1400" dirty="0"/>
              <a:t>Then, the language </a:t>
            </a:r>
            <a:r>
              <a:rPr lang="en-IN" sz="1400" i="1" dirty="0">
                <a:solidFill>
                  <a:schemeClr val="accent2"/>
                </a:solidFill>
              </a:rPr>
              <a:t>French</a:t>
            </a:r>
            <a:r>
              <a:rPr lang="en-IN" sz="1400" dirty="0"/>
              <a:t> comprises of most number of movies followed by </a:t>
            </a:r>
            <a:r>
              <a:rPr lang="en-IN" sz="1400" b="1" dirty="0"/>
              <a:t>Spanish, </a:t>
            </a:r>
          </a:p>
          <a:p>
            <a:r>
              <a:rPr lang="en-IN" sz="1400" b="1" dirty="0"/>
              <a:t>Mandarin, German</a:t>
            </a:r>
            <a:r>
              <a:rPr lang="en-IN" sz="1400" dirty="0"/>
              <a:t> and</a:t>
            </a:r>
            <a:r>
              <a:rPr lang="en-IN" sz="1400" b="1" dirty="0"/>
              <a:t> Japanese </a:t>
            </a:r>
            <a:r>
              <a:rPr lang="en-IN" sz="1400" dirty="0"/>
              <a:t>as the only languages with movies more than 10.</a:t>
            </a:r>
          </a:p>
          <a:p>
            <a:endParaRPr lang="en-IN" sz="1400" dirty="0"/>
          </a:p>
          <a:p>
            <a:r>
              <a:rPr lang="en-IN" sz="1400" dirty="0"/>
              <a:t>All the other languages have movies less than 10.</a:t>
            </a:r>
          </a:p>
          <a:p>
            <a:endParaRPr lang="en-IN" sz="1400" dirty="0"/>
          </a:p>
          <a:p>
            <a:r>
              <a:rPr lang="en-IN" sz="1400" dirty="0"/>
              <a:t>Other than this, most the languages have equal Mean and Median and those that differ,</a:t>
            </a:r>
          </a:p>
          <a:p>
            <a:r>
              <a:rPr lang="en-IN" sz="1400" dirty="0"/>
              <a:t>they differ from a very small margin with </a:t>
            </a:r>
            <a:r>
              <a:rPr lang="en-IN" sz="1400" i="1" dirty="0">
                <a:solidFill>
                  <a:schemeClr val="accent2"/>
                </a:solidFill>
              </a:rPr>
              <a:t>Mean &lt; Median</a:t>
            </a:r>
            <a:r>
              <a:rPr lang="en-IN" sz="1400" dirty="0"/>
              <a:t>. This Indicates that the bulk of </a:t>
            </a:r>
          </a:p>
          <a:p>
            <a:r>
              <a:rPr lang="en-IN" sz="1400" dirty="0"/>
              <a:t>Data is concentrated towards movies with less numbers. i.e. </a:t>
            </a:r>
            <a:r>
              <a:rPr lang="en-IN" sz="1400" i="1" dirty="0">
                <a:solidFill>
                  <a:schemeClr val="accent2"/>
                </a:solidFill>
              </a:rPr>
              <a:t>skewed towards higher </a:t>
            </a:r>
          </a:p>
          <a:p>
            <a:r>
              <a:rPr lang="en-IN" sz="1400" i="1" dirty="0">
                <a:solidFill>
                  <a:schemeClr val="accent2"/>
                </a:solidFill>
              </a:rPr>
              <a:t>Values.</a:t>
            </a:r>
          </a:p>
        </p:txBody>
      </p:sp>
    </p:spTree>
    <p:extLst>
      <p:ext uri="{BB962C8B-B14F-4D97-AF65-F5344CB8AC3E}">
        <p14:creationId xmlns:p14="http://schemas.microsoft.com/office/powerpoint/2010/main" val="3653008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A42502-CA77-3B64-C590-BD9AE40B55EF}"/>
              </a:ext>
            </a:extLst>
          </p:cNvPr>
          <p:cNvSpPr/>
          <p:nvPr/>
        </p:nvSpPr>
        <p:spPr>
          <a:xfrm>
            <a:off x="217090" y="326571"/>
            <a:ext cx="855903" cy="39188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39A6B-01B2-4904-89A1-234D579E98AD}"/>
              </a:ext>
            </a:extLst>
          </p:cNvPr>
          <p:cNvSpPr txBox="1"/>
          <p:nvPr/>
        </p:nvSpPr>
        <p:spPr>
          <a:xfrm>
            <a:off x="314102" y="298579"/>
            <a:ext cx="8208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Which Directors are the top rated ones?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4ABB2E-2B59-AC5A-EE66-8D55DDF66946}"/>
              </a:ext>
            </a:extLst>
          </p:cNvPr>
          <p:cNvSpPr txBox="1"/>
          <p:nvPr/>
        </p:nvSpPr>
        <p:spPr>
          <a:xfrm>
            <a:off x="314102" y="815751"/>
            <a:ext cx="3759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Created a pivot table and sorted the </a:t>
            </a:r>
          </a:p>
          <a:p>
            <a:r>
              <a:rPr lang="en-IN" sz="1600" dirty="0"/>
              <a:t>Top 20 genres based on their average</a:t>
            </a:r>
          </a:p>
          <a:p>
            <a:r>
              <a:rPr lang="en-IN" sz="1600" dirty="0"/>
              <a:t>IMDB ratings.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1CC1E9-6362-0128-F72F-82F9E176592C}"/>
              </a:ext>
            </a:extLst>
          </p:cNvPr>
          <p:cNvSpPr txBox="1"/>
          <p:nvPr/>
        </p:nvSpPr>
        <p:spPr>
          <a:xfrm>
            <a:off x="5418306" y="1092626"/>
            <a:ext cx="6019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Created a chart for better understanding of the same through</a:t>
            </a:r>
          </a:p>
          <a:p>
            <a:r>
              <a:rPr lang="en-IN" sz="1600" dirty="0"/>
              <a:t>Visualization.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86FC3-0A18-1EC5-94DD-F2A28302E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2" y="1744042"/>
            <a:ext cx="3044936" cy="4899115"/>
          </a:xfrm>
          <a:prstGeom prst="rect">
            <a:avLst/>
          </a:prstGeom>
          <a:ln>
            <a:solidFill>
              <a:schemeClr val="bg2"/>
            </a:solidFill>
          </a:ln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62FDF26-3AF3-B6BB-57D2-0BF44D1427D2}"/>
              </a:ext>
            </a:extLst>
          </p:cNvPr>
          <p:cNvGraphicFramePr>
            <a:graphicFrameLocks/>
          </p:cNvGraphicFramePr>
          <p:nvPr/>
        </p:nvGraphicFramePr>
        <p:xfrm>
          <a:off x="3719745" y="1948228"/>
          <a:ext cx="8078678" cy="4186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05077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A42502-CA77-3B64-C590-BD9AE40B55EF}"/>
              </a:ext>
            </a:extLst>
          </p:cNvPr>
          <p:cNvSpPr/>
          <p:nvPr/>
        </p:nvSpPr>
        <p:spPr>
          <a:xfrm>
            <a:off x="217090" y="326571"/>
            <a:ext cx="855903" cy="39188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39A6B-01B2-4904-89A1-234D579E98AD}"/>
              </a:ext>
            </a:extLst>
          </p:cNvPr>
          <p:cNvSpPr txBox="1"/>
          <p:nvPr/>
        </p:nvSpPr>
        <p:spPr>
          <a:xfrm>
            <a:off x="314102" y="195237"/>
            <a:ext cx="114576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What is the percentile distribution of directors as per their ratings?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4ABB2E-2B59-AC5A-EE66-8D55DDF66946}"/>
              </a:ext>
            </a:extLst>
          </p:cNvPr>
          <p:cNvSpPr txBox="1"/>
          <p:nvPr/>
        </p:nvSpPr>
        <p:spPr>
          <a:xfrm>
            <a:off x="314102" y="1347121"/>
            <a:ext cx="1115215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Firstly, the required columns were extracted from the given dataset and then to calculate mean scores of directors, </a:t>
            </a:r>
          </a:p>
          <a:p>
            <a:r>
              <a:rPr lang="en-IN" sz="1600" dirty="0"/>
              <a:t>percentile of mean scores, and for comparing the results, Excel functions like </a:t>
            </a:r>
            <a:r>
              <a:rPr lang="en-IN" sz="1600" b="1" dirty="0"/>
              <a:t>AVERAGEIF, PERCENTILE.INC, and IF </a:t>
            </a:r>
          </a:p>
          <a:p>
            <a:r>
              <a:rPr lang="en-IN" sz="1600" dirty="0"/>
              <a:t>is used. </a:t>
            </a:r>
          </a:p>
          <a:p>
            <a:endParaRPr lang="en-IN" sz="1600" dirty="0"/>
          </a:p>
          <a:p>
            <a:r>
              <a:rPr lang="en-IN" sz="1600" dirty="0"/>
              <a:t>Then conditional formatting is done in the result table for better understanding. </a:t>
            </a:r>
          </a:p>
          <a:p>
            <a:endParaRPr lang="en-IN" sz="1600" dirty="0"/>
          </a:p>
          <a:p>
            <a:r>
              <a:rPr lang="en-IN" sz="1600" dirty="0"/>
              <a:t>The given below are the Percentiles of mean scores of ratings of various directors.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E63B15-EE25-69E0-C8BF-85B29197B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186" y="3996839"/>
            <a:ext cx="2877113" cy="165823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13429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6003F-22D5-B760-98D7-4F9C4F68576F}"/>
              </a:ext>
            </a:extLst>
          </p:cNvPr>
          <p:cNvSpPr/>
          <p:nvPr/>
        </p:nvSpPr>
        <p:spPr>
          <a:xfrm>
            <a:off x="292963" y="334354"/>
            <a:ext cx="727969" cy="35510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E54601-03EC-7EC7-F023-B19869D77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20" y="1206830"/>
            <a:ext cx="2621507" cy="545639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87EF06-B708-D907-DB5F-6213E3507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62" y="1206830"/>
            <a:ext cx="2591025" cy="546401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12F54B-0F83-C173-7330-433B60D92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23" y="1206830"/>
            <a:ext cx="2156647" cy="542591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F16055-82C4-07E5-6BF9-2A69C753BAE7}"/>
              </a:ext>
            </a:extLst>
          </p:cNvPr>
          <p:cNvSpPr txBox="1"/>
          <p:nvPr/>
        </p:nvSpPr>
        <p:spPr>
          <a:xfrm>
            <a:off x="481849" y="674703"/>
            <a:ext cx="1024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These are all the Directors with Mean Scores below 10</a:t>
            </a:r>
            <a:r>
              <a:rPr lang="en-IN" sz="1400" baseline="30000" dirty="0"/>
              <a:t>th</a:t>
            </a:r>
            <a:r>
              <a:rPr lang="en-IN" sz="1400" dirty="0"/>
              <a:t> Percentile (&lt; 5.1). This means that </a:t>
            </a:r>
            <a:r>
              <a:rPr lang="en-IN" sz="1400" i="1" dirty="0">
                <a:solidFill>
                  <a:srgbClr val="FF0000"/>
                </a:solidFill>
              </a:rPr>
              <a:t>10% of the data falls below </a:t>
            </a:r>
            <a:r>
              <a:rPr lang="en-IN" sz="1400" b="1" i="1" dirty="0">
                <a:solidFill>
                  <a:srgbClr val="FF0000"/>
                </a:solidFill>
              </a:rPr>
              <a:t>5.1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45D30E-18E1-9E7A-10BC-B5F0DD922CF2}"/>
              </a:ext>
            </a:extLst>
          </p:cNvPr>
          <p:cNvSpPr txBox="1"/>
          <p:nvPr/>
        </p:nvSpPr>
        <p:spPr>
          <a:xfrm>
            <a:off x="2991774" y="131640"/>
            <a:ext cx="3480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u="sng" dirty="0"/>
              <a:t>Least Rated Directors</a:t>
            </a:r>
          </a:p>
        </p:txBody>
      </p:sp>
    </p:spTree>
    <p:extLst>
      <p:ext uri="{BB962C8B-B14F-4D97-AF65-F5344CB8AC3E}">
        <p14:creationId xmlns:p14="http://schemas.microsoft.com/office/powerpoint/2010/main" val="3564829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6003F-22D5-B760-98D7-4F9C4F68576F}"/>
              </a:ext>
            </a:extLst>
          </p:cNvPr>
          <p:cNvSpPr/>
          <p:nvPr/>
        </p:nvSpPr>
        <p:spPr>
          <a:xfrm>
            <a:off x="292963" y="334354"/>
            <a:ext cx="727969" cy="35510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F16055-82C4-07E5-6BF9-2A69C753BAE7}"/>
              </a:ext>
            </a:extLst>
          </p:cNvPr>
          <p:cNvSpPr txBox="1"/>
          <p:nvPr/>
        </p:nvSpPr>
        <p:spPr>
          <a:xfrm>
            <a:off x="455216" y="689461"/>
            <a:ext cx="1029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These are all the Directors with Mean Scores above 90</a:t>
            </a:r>
            <a:r>
              <a:rPr lang="en-IN" sz="1400" baseline="30000" dirty="0"/>
              <a:t>th</a:t>
            </a:r>
            <a:r>
              <a:rPr lang="en-IN" sz="1400" dirty="0"/>
              <a:t> Percentile ( &gt;7.7 ). This means that </a:t>
            </a:r>
            <a:r>
              <a:rPr lang="en-IN" sz="1400" i="1" dirty="0">
                <a:solidFill>
                  <a:srgbClr val="FF0000"/>
                </a:solidFill>
              </a:rPr>
              <a:t>90% of the data falls below </a:t>
            </a:r>
            <a:r>
              <a:rPr lang="en-IN" sz="1400" b="1" i="1" dirty="0">
                <a:solidFill>
                  <a:srgbClr val="FF0000"/>
                </a:solidFill>
              </a:rPr>
              <a:t>7.7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45D30E-18E1-9E7A-10BC-B5F0DD922CF2}"/>
              </a:ext>
            </a:extLst>
          </p:cNvPr>
          <p:cNvSpPr txBox="1"/>
          <p:nvPr/>
        </p:nvSpPr>
        <p:spPr>
          <a:xfrm>
            <a:off x="2991774" y="131640"/>
            <a:ext cx="319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u="sng" dirty="0"/>
              <a:t>Top Rated Directors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38751-E958-79F6-37B9-E9D6F6145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6" y="1060850"/>
            <a:ext cx="2678601" cy="564081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5ADA8B-4619-D58B-EC9E-27688B15A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437" y="1093394"/>
            <a:ext cx="2713426" cy="560827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13F6AF-284A-E100-EBE1-9C309C867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822" y="1093394"/>
            <a:ext cx="3463418" cy="18499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477962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6003F-22D5-B760-98D7-4F9C4F68576F}"/>
              </a:ext>
            </a:extLst>
          </p:cNvPr>
          <p:cNvSpPr/>
          <p:nvPr/>
        </p:nvSpPr>
        <p:spPr>
          <a:xfrm>
            <a:off x="346229" y="319596"/>
            <a:ext cx="727969" cy="35510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2D226-4AB3-7142-61E5-44DE14BF3AEC}"/>
              </a:ext>
            </a:extLst>
          </p:cNvPr>
          <p:cNvSpPr txBox="1"/>
          <p:nvPr/>
        </p:nvSpPr>
        <p:spPr>
          <a:xfrm>
            <a:off x="361025" y="235539"/>
            <a:ext cx="6198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u="sng" dirty="0"/>
              <a:t>Are Budget and Gross Correlated?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B07F9D-73AA-C9F2-D5AD-1B205F6C91A8}"/>
              </a:ext>
            </a:extLst>
          </p:cNvPr>
          <p:cNvSpPr txBox="1"/>
          <p:nvPr/>
        </p:nvSpPr>
        <p:spPr>
          <a:xfrm>
            <a:off x="346229" y="953693"/>
            <a:ext cx="8427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To Calculate the correlation between Budget and Gross, Excel function </a:t>
            </a:r>
            <a:r>
              <a:rPr lang="en-IN" sz="1600" b="1" dirty="0"/>
              <a:t>CORREL</a:t>
            </a:r>
            <a:r>
              <a:rPr lang="en-IN" sz="1600" dirty="0"/>
              <a:t> is used.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A48BB-37D5-0F6B-2D8E-569D0A3B0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8" y="2095008"/>
            <a:ext cx="2914512" cy="338554"/>
          </a:xfrm>
          <a:prstGeom prst="rect">
            <a:avLst/>
          </a:prstGeom>
          <a:ln>
            <a:solidFill>
              <a:schemeClr val="bg2"/>
            </a:solidFill>
          </a:ln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8B6FE7C-68F3-4DCB-AD39-2359907E5791}"/>
              </a:ext>
            </a:extLst>
          </p:cNvPr>
          <p:cNvGraphicFramePr>
            <a:graphicFrameLocks/>
          </p:cNvGraphicFramePr>
          <p:nvPr/>
        </p:nvGraphicFramePr>
        <p:xfrm>
          <a:off x="4260835" y="1571237"/>
          <a:ext cx="5524500" cy="3360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AFC13D2-738A-F4CB-5E35-2756F0048EC3}"/>
              </a:ext>
            </a:extLst>
          </p:cNvPr>
          <p:cNvSpPr txBox="1"/>
          <p:nvPr/>
        </p:nvSpPr>
        <p:spPr>
          <a:xfrm>
            <a:off x="304259" y="5286763"/>
            <a:ext cx="118877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Here the calculated correlation is very near to 0 and thus, it suggests extremely low positive linear relation i.e.</a:t>
            </a:r>
          </a:p>
          <a:p>
            <a:r>
              <a:rPr lang="en-IN" i="1" dirty="0">
                <a:solidFill>
                  <a:srgbClr val="FF0000"/>
                </a:solidFill>
              </a:rPr>
              <a:t>No linear relation </a:t>
            </a:r>
            <a:r>
              <a:rPr lang="en-IN" dirty="0"/>
              <a:t>at all between the two variables.</a:t>
            </a:r>
          </a:p>
          <a:p>
            <a:endParaRPr lang="en-IN" dirty="0"/>
          </a:p>
          <a:p>
            <a:r>
              <a:rPr lang="en-IN" dirty="0"/>
              <a:t>This can also be seen via scatter plot where all the points are scattered far away from the trendline.  </a:t>
            </a:r>
          </a:p>
        </p:txBody>
      </p:sp>
    </p:spTree>
    <p:extLst>
      <p:ext uri="{BB962C8B-B14F-4D97-AF65-F5344CB8AC3E}">
        <p14:creationId xmlns:p14="http://schemas.microsoft.com/office/powerpoint/2010/main" val="4231880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4D315E-73EF-8F06-F2C8-E8759D437CEB}"/>
              </a:ext>
            </a:extLst>
          </p:cNvPr>
          <p:cNvSpPr/>
          <p:nvPr/>
        </p:nvSpPr>
        <p:spPr>
          <a:xfrm>
            <a:off x="292963" y="248575"/>
            <a:ext cx="772357" cy="4527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hlinkClick r:id="rId2" action="ppaction://hlinksldjump"/>
            <a:extLst>
              <a:ext uri="{FF2B5EF4-FFF2-40B4-BE49-F238E27FC236}">
                <a16:creationId xmlns:a16="http://schemas.microsoft.com/office/drawing/2014/main" id="{12847E54-B90F-7698-943E-E980686C77B3}"/>
              </a:ext>
            </a:extLst>
          </p:cNvPr>
          <p:cNvSpPr/>
          <p:nvPr/>
        </p:nvSpPr>
        <p:spPr>
          <a:xfrm>
            <a:off x="4259259" y="1084567"/>
            <a:ext cx="2765938" cy="505575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Project Description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DBA0C1-4556-41F6-5A77-B2E6A735C948}"/>
              </a:ext>
            </a:extLst>
          </p:cNvPr>
          <p:cNvSpPr txBox="1"/>
          <p:nvPr/>
        </p:nvSpPr>
        <p:spPr>
          <a:xfrm>
            <a:off x="4355460" y="187832"/>
            <a:ext cx="2505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Contents</a:t>
            </a:r>
            <a:endParaRPr lang="en-IN" sz="3600" b="1" dirty="0"/>
          </a:p>
        </p:txBody>
      </p:sp>
      <p:sp>
        <p:nvSpPr>
          <p:cNvPr id="12" name="Rectangle: Rounded Corners 11">
            <a:hlinkClick r:id="rId3" action="ppaction://hlinksldjump"/>
            <a:extLst>
              <a:ext uri="{FF2B5EF4-FFF2-40B4-BE49-F238E27FC236}">
                <a16:creationId xmlns:a16="http://schemas.microsoft.com/office/drawing/2014/main" id="{B9D5C475-5BDF-C241-F419-C4FCEB75E37F}"/>
              </a:ext>
            </a:extLst>
          </p:cNvPr>
          <p:cNvSpPr/>
          <p:nvPr/>
        </p:nvSpPr>
        <p:spPr>
          <a:xfrm>
            <a:off x="4259259" y="1709796"/>
            <a:ext cx="2765938" cy="5055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Approach</a:t>
            </a:r>
          </a:p>
        </p:txBody>
      </p:sp>
      <p:sp>
        <p:nvSpPr>
          <p:cNvPr id="16" name="Rectangle: Rounded Corners 15">
            <a:hlinkClick r:id="rId4" action="ppaction://hlinksldjump"/>
            <a:extLst>
              <a:ext uri="{FF2B5EF4-FFF2-40B4-BE49-F238E27FC236}">
                <a16:creationId xmlns:a16="http://schemas.microsoft.com/office/drawing/2014/main" id="{E2A321BC-A749-558A-41FA-074CFECCEE87}"/>
              </a:ext>
            </a:extLst>
          </p:cNvPr>
          <p:cNvSpPr/>
          <p:nvPr/>
        </p:nvSpPr>
        <p:spPr>
          <a:xfrm>
            <a:off x="4259259" y="2349383"/>
            <a:ext cx="2765938" cy="5055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Tech Stacks Used</a:t>
            </a:r>
          </a:p>
        </p:txBody>
      </p:sp>
      <p:sp>
        <p:nvSpPr>
          <p:cNvPr id="17" name="Rectangle: Rounded Corners 16">
            <a:hlinkClick r:id="rId5" action="ppaction://hlinksldjump"/>
            <a:extLst>
              <a:ext uri="{FF2B5EF4-FFF2-40B4-BE49-F238E27FC236}">
                <a16:creationId xmlns:a16="http://schemas.microsoft.com/office/drawing/2014/main" id="{922E83D8-9E90-CB22-D1E0-9B106B8488ED}"/>
              </a:ext>
            </a:extLst>
          </p:cNvPr>
          <p:cNvSpPr/>
          <p:nvPr/>
        </p:nvSpPr>
        <p:spPr>
          <a:xfrm>
            <a:off x="4259259" y="2978570"/>
            <a:ext cx="2765938" cy="5055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Data Cleaning</a:t>
            </a:r>
          </a:p>
        </p:txBody>
      </p:sp>
      <p:sp>
        <p:nvSpPr>
          <p:cNvPr id="18" name="Rectangle: Rounded Corners 17">
            <a:hlinkClick r:id="rId6" action="ppaction://hlinksldjump"/>
            <a:extLst>
              <a:ext uri="{FF2B5EF4-FFF2-40B4-BE49-F238E27FC236}">
                <a16:creationId xmlns:a16="http://schemas.microsoft.com/office/drawing/2014/main" id="{A11CFD13-CF51-1A82-E34F-D4E2252AABAA}"/>
              </a:ext>
            </a:extLst>
          </p:cNvPr>
          <p:cNvSpPr/>
          <p:nvPr/>
        </p:nvSpPr>
        <p:spPr>
          <a:xfrm>
            <a:off x="4259259" y="3607757"/>
            <a:ext cx="2765938" cy="5055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Feedback</a:t>
            </a:r>
          </a:p>
        </p:txBody>
      </p:sp>
      <p:sp>
        <p:nvSpPr>
          <p:cNvPr id="19" name="Rectangle: Rounded Corners 18">
            <a:hlinkClick r:id="rId7" action="ppaction://hlinksldjump"/>
            <a:extLst>
              <a:ext uri="{FF2B5EF4-FFF2-40B4-BE49-F238E27FC236}">
                <a16:creationId xmlns:a16="http://schemas.microsoft.com/office/drawing/2014/main" id="{E401DD0B-62C5-141B-AE3A-B2D191869C6A}"/>
              </a:ext>
            </a:extLst>
          </p:cNvPr>
          <p:cNvSpPr/>
          <p:nvPr/>
        </p:nvSpPr>
        <p:spPr>
          <a:xfrm>
            <a:off x="4259259" y="4248121"/>
            <a:ext cx="2765938" cy="5055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Problem Statement</a:t>
            </a:r>
          </a:p>
        </p:txBody>
      </p:sp>
      <p:sp>
        <p:nvSpPr>
          <p:cNvPr id="20" name="Rectangle: Rounded Corners 19">
            <a:hlinkClick r:id="rId8" action="ppaction://hlinksldjump"/>
            <a:extLst>
              <a:ext uri="{FF2B5EF4-FFF2-40B4-BE49-F238E27FC236}">
                <a16:creationId xmlns:a16="http://schemas.microsoft.com/office/drawing/2014/main" id="{1B86BDE0-81A0-EF67-5413-6C2F864A97A4}"/>
              </a:ext>
            </a:extLst>
          </p:cNvPr>
          <p:cNvSpPr/>
          <p:nvPr/>
        </p:nvSpPr>
        <p:spPr>
          <a:xfrm>
            <a:off x="9045336" y="5943186"/>
            <a:ext cx="1952076" cy="5055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dirty="0">
                <a:solidFill>
                  <a:schemeClr val="bg2"/>
                </a:solidFill>
              </a:rPr>
              <a:t>Budget Analysis</a:t>
            </a:r>
          </a:p>
        </p:txBody>
      </p:sp>
      <p:sp>
        <p:nvSpPr>
          <p:cNvPr id="21" name="Rectangle: Rounded Corners 20">
            <a:hlinkClick r:id="rId9" action="ppaction://hlinksldjump"/>
            <a:extLst>
              <a:ext uri="{FF2B5EF4-FFF2-40B4-BE49-F238E27FC236}">
                <a16:creationId xmlns:a16="http://schemas.microsoft.com/office/drawing/2014/main" id="{82ADBCDD-F902-B27A-E85F-36B2671DE335}"/>
              </a:ext>
            </a:extLst>
          </p:cNvPr>
          <p:cNvSpPr/>
          <p:nvPr/>
        </p:nvSpPr>
        <p:spPr>
          <a:xfrm>
            <a:off x="6834705" y="5921717"/>
            <a:ext cx="1836742" cy="5055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dirty="0">
                <a:solidFill>
                  <a:schemeClr val="bg2"/>
                </a:solidFill>
              </a:rPr>
              <a:t>Director Analysis</a:t>
            </a:r>
          </a:p>
        </p:txBody>
      </p:sp>
      <p:sp>
        <p:nvSpPr>
          <p:cNvPr id="22" name="Rectangle: Rounded Corners 21">
            <a:hlinkClick r:id="rId10" action="ppaction://hlinksldjump"/>
            <a:extLst>
              <a:ext uri="{FF2B5EF4-FFF2-40B4-BE49-F238E27FC236}">
                <a16:creationId xmlns:a16="http://schemas.microsoft.com/office/drawing/2014/main" id="{D129CAB1-4BE6-11FC-0A1D-7543F3835E6E}"/>
              </a:ext>
            </a:extLst>
          </p:cNvPr>
          <p:cNvSpPr/>
          <p:nvPr/>
        </p:nvSpPr>
        <p:spPr>
          <a:xfrm>
            <a:off x="4689996" y="5921717"/>
            <a:ext cx="1836742" cy="5055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dirty="0">
                <a:solidFill>
                  <a:schemeClr val="bg2"/>
                </a:solidFill>
              </a:rPr>
              <a:t>Language Analysis</a:t>
            </a:r>
          </a:p>
        </p:txBody>
      </p:sp>
      <p:sp>
        <p:nvSpPr>
          <p:cNvPr id="23" name="Rectangle: Rounded Corners 22">
            <a:hlinkClick r:id="rId11" action="ppaction://hlinksldjump"/>
            <a:extLst>
              <a:ext uri="{FF2B5EF4-FFF2-40B4-BE49-F238E27FC236}">
                <a16:creationId xmlns:a16="http://schemas.microsoft.com/office/drawing/2014/main" id="{498A625A-D4B4-A73F-7F18-2B94F849447E}"/>
              </a:ext>
            </a:extLst>
          </p:cNvPr>
          <p:cNvSpPr/>
          <p:nvPr/>
        </p:nvSpPr>
        <p:spPr>
          <a:xfrm>
            <a:off x="2505203" y="5911289"/>
            <a:ext cx="1882239" cy="5055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dirty="0">
                <a:solidFill>
                  <a:schemeClr val="bg2"/>
                </a:solidFill>
              </a:rPr>
              <a:t>Movie Duration Analysis</a:t>
            </a:r>
          </a:p>
        </p:txBody>
      </p:sp>
      <p:sp>
        <p:nvSpPr>
          <p:cNvPr id="24" name="Rectangle: Rounded Corners 23">
            <a:hlinkClick r:id="rId12" action="ppaction://hlinksldjump"/>
            <a:extLst>
              <a:ext uri="{FF2B5EF4-FFF2-40B4-BE49-F238E27FC236}">
                <a16:creationId xmlns:a16="http://schemas.microsoft.com/office/drawing/2014/main" id="{8B98EA50-75A8-C7AF-8BA8-1048739D7D74}"/>
              </a:ext>
            </a:extLst>
          </p:cNvPr>
          <p:cNvSpPr/>
          <p:nvPr/>
        </p:nvSpPr>
        <p:spPr>
          <a:xfrm>
            <a:off x="348444" y="5921717"/>
            <a:ext cx="1976752" cy="5055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dirty="0">
                <a:solidFill>
                  <a:schemeClr val="bg2"/>
                </a:solidFill>
              </a:rPr>
              <a:t>Movie Genre Analysis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74A2B4-8137-1ECD-B827-F133576139D7}"/>
              </a:ext>
            </a:extLst>
          </p:cNvPr>
          <p:cNvCxnSpPr>
            <a:cxnSpLocks/>
          </p:cNvCxnSpPr>
          <p:nvPr/>
        </p:nvCxnSpPr>
        <p:spPr>
          <a:xfrm flipH="1">
            <a:off x="1340915" y="4753696"/>
            <a:ext cx="2942443" cy="118949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888F2B-7A58-3C49-E7BA-5167A5FB4AE4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3446323" y="4764737"/>
            <a:ext cx="1674070" cy="1146552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0B8617-7EA5-5FE8-DAEC-A21756D633ED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5608367" y="4753696"/>
            <a:ext cx="33861" cy="116802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177EFC6-FCBF-286A-C033-96E2A0871C68}"/>
              </a:ext>
            </a:extLst>
          </p:cNvPr>
          <p:cNvCxnSpPr>
            <a:endCxn id="21" idx="0"/>
          </p:cNvCxnSpPr>
          <p:nvPr/>
        </p:nvCxnSpPr>
        <p:spPr>
          <a:xfrm>
            <a:off x="6353294" y="4753696"/>
            <a:ext cx="1399782" cy="116802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A79E0B5-A62E-5B76-B2AA-49981F419C13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933460" y="4669654"/>
            <a:ext cx="3087914" cy="1273532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912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6003F-22D5-B760-98D7-4F9C4F68576F}"/>
              </a:ext>
            </a:extLst>
          </p:cNvPr>
          <p:cNvSpPr/>
          <p:nvPr/>
        </p:nvSpPr>
        <p:spPr>
          <a:xfrm>
            <a:off x="346229" y="319596"/>
            <a:ext cx="727969" cy="35510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2D226-4AB3-7142-61E5-44DE14BF3AEC}"/>
              </a:ext>
            </a:extLst>
          </p:cNvPr>
          <p:cNvSpPr txBox="1"/>
          <p:nvPr/>
        </p:nvSpPr>
        <p:spPr>
          <a:xfrm>
            <a:off x="230819" y="155171"/>
            <a:ext cx="6577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u="sng" dirty="0"/>
              <a:t>Which Movies have the most Profit?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14D74F-E39D-3347-82EE-6B6F8F2BC5D7}"/>
              </a:ext>
            </a:extLst>
          </p:cNvPr>
          <p:cNvSpPr txBox="1"/>
          <p:nvPr/>
        </p:nvSpPr>
        <p:spPr>
          <a:xfrm>
            <a:off x="230819" y="921199"/>
            <a:ext cx="9455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To calculate the profit we have added a new calculated column by subtracting Gross from Budget.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094274-9E14-C6BB-8E02-10A537211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2" y="1559529"/>
            <a:ext cx="4891675" cy="4099705"/>
          </a:xfrm>
          <a:prstGeom prst="rect">
            <a:avLst/>
          </a:prstGeom>
          <a:ln>
            <a:solidFill>
              <a:schemeClr val="bg2"/>
            </a:solidFill>
          </a:ln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4" name="Chart 13">
                <a:extLst>
                  <a:ext uri="{FF2B5EF4-FFF2-40B4-BE49-F238E27FC236}">
                    <a16:creationId xmlns:a16="http://schemas.microsoft.com/office/drawing/2014/main" id="{051DCC22-76BA-D800-ED23-0D759A80264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43542809"/>
                  </p:ext>
                </p:extLst>
              </p:nvPr>
            </p:nvGraphicFramePr>
            <p:xfrm>
              <a:off x="5164090" y="1559529"/>
              <a:ext cx="6762753" cy="470632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4" name="Chart 13">
                <a:extLst>
                  <a:ext uri="{FF2B5EF4-FFF2-40B4-BE49-F238E27FC236}">
                    <a16:creationId xmlns:a16="http://schemas.microsoft.com/office/drawing/2014/main" id="{051DCC22-76BA-D800-ED23-0D759A8026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64090" y="1559529"/>
                <a:ext cx="6762753" cy="47063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6882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1">
            <a:extLst>
              <a:ext uri="{FF2B5EF4-FFF2-40B4-BE49-F238E27FC236}">
                <a16:creationId xmlns:a16="http://schemas.microsoft.com/office/drawing/2014/main" id="{4FE78C17-51FD-4406-9C81-B037F16879FB}"/>
              </a:ext>
            </a:extLst>
          </p:cNvPr>
          <p:cNvSpPr/>
          <p:nvPr/>
        </p:nvSpPr>
        <p:spPr>
          <a:xfrm rot="7389541">
            <a:off x="6685994" y="1419946"/>
            <a:ext cx="3899375" cy="3856931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47259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2748C-6483-4037-A379-C46689970DAB}"/>
              </a:ext>
            </a:extLst>
          </p:cNvPr>
          <p:cNvSpPr txBox="1"/>
          <p:nvPr/>
        </p:nvSpPr>
        <p:spPr>
          <a:xfrm>
            <a:off x="450463" y="587798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Drive Link For The Project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E6977C-26DC-43B6-AD52-24003C1E487E}"/>
              </a:ext>
            </a:extLst>
          </p:cNvPr>
          <p:cNvSpPr txBox="1"/>
          <p:nvPr/>
        </p:nvSpPr>
        <p:spPr>
          <a:xfrm>
            <a:off x="504956" y="5354188"/>
            <a:ext cx="4441372" cy="320088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lnSpc>
                <a:spcPct val="90000"/>
              </a:lnSpc>
              <a:spcBef>
                <a:spcPts val="1000"/>
              </a:spcBef>
              <a:defRPr sz="2400">
                <a:solidFill>
                  <a:schemeClr val="accent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E-mail here for Feedback -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B08575-944B-47A0-857E-48E9402942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r>
              <a:rPr lang="en-IN" sz="100" dirty="0"/>
              <a:t>.</a:t>
            </a:r>
            <a:endParaRPr lang="en-IN" dirty="0"/>
          </a:p>
        </p:txBody>
      </p:sp>
      <p:sp>
        <p:nvSpPr>
          <p:cNvPr id="22" name="Graphic 1">
            <a:extLst>
              <a:ext uri="{FF2B5EF4-FFF2-40B4-BE49-F238E27FC236}">
                <a16:creationId xmlns:a16="http://schemas.microsoft.com/office/drawing/2014/main" id="{86B15D46-4D28-40DD-9906-B326704A8957}"/>
              </a:ext>
            </a:extLst>
          </p:cNvPr>
          <p:cNvSpPr/>
          <p:nvPr/>
        </p:nvSpPr>
        <p:spPr>
          <a:xfrm rot="7389541">
            <a:off x="4473742" y="5565839"/>
            <a:ext cx="613005" cy="606333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16C8E-8061-5E4B-519B-266EDBBF988A}"/>
              </a:ext>
            </a:extLst>
          </p:cNvPr>
          <p:cNvSpPr txBox="1"/>
          <p:nvPr/>
        </p:nvSpPr>
        <p:spPr>
          <a:xfrm>
            <a:off x="504956" y="5779485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hlinkClick r:id="rId2"/>
              </a:rPr>
              <a:t>moksh.jaiswal2004@gmail.com</a:t>
            </a:r>
            <a:endParaRPr lang="en-IN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9C14F9-3188-A88F-A843-070D171242A0}"/>
              </a:ext>
            </a:extLst>
          </p:cNvPr>
          <p:cNvSpPr/>
          <p:nvPr/>
        </p:nvSpPr>
        <p:spPr>
          <a:xfrm>
            <a:off x="292963" y="284085"/>
            <a:ext cx="754602" cy="377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0000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2F6DD-BB45-0BB8-5C34-E431F131CF91}"/>
              </a:ext>
            </a:extLst>
          </p:cNvPr>
          <p:cNvSpPr txBox="1"/>
          <p:nvPr/>
        </p:nvSpPr>
        <p:spPr>
          <a:xfrm>
            <a:off x="504956" y="1503812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Presentation :</a:t>
            </a:r>
          </a:p>
          <a:p>
            <a:r>
              <a:rPr lang="en-IN" dirty="0">
                <a:hlinkClick r:id="rId3"/>
              </a:rPr>
              <a:t>https://docs.google.com/presentation/d/1eITBy-KzD70wpgvJxY_RHZ4MGlah8GeW/edit?usp=sharing&amp;ouid=105366244794451882696&amp;rtpof=true&amp;sd=true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A58F63-61E8-07E6-B801-4356E15250D1}"/>
              </a:ext>
            </a:extLst>
          </p:cNvPr>
          <p:cNvSpPr txBox="1"/>
          <p:nvPr/>
        </p:nvSpPr>
        <p:spPr>
          <a:xfrm>
            <a:off x="504956" y="3264045"/>
            <a:ext cx="6094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Excel File :</a:t>
            </a:r>
          </a:p>
          <a:p>
            <a:r>
              <a:rPr lang="en-IN" dirty="0">
                <a:hlinkClick r:id="rId4"/>
              </a:rPr>
              <a:t>https://docs.google.com/spreadsheets/d/1_qC2Rv1fLmu0fMIENZeXGE2OnfRJi-zp/edit?usp=sharing&amp;ouid=105366244794451882696&amp;rtpof=true&amp;sd=true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3732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E5A475C-966B-4EAC-BF36-CA280DCD25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D90A66-D015-4924-899C-ECEF8766F3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80000"/>
                </a:schemeClr>
              </a:gs>
              <a:gs pos="100000">
                <a:schemeClr val="bg2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1086C1C-DA81-4A04-AA24-3565DD431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118663" cy="6858000"/>
          </a:xfrm>
          <a:prstGeom prst="rect">
            <a:avLst/>
          </a:prstGeom>
          <a:effectLst>
            <a:outerShdw blurRad="1016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0BB8C37-C6B3-41F1-9832-AAA972B64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073337" y="0"/>
            <a:ext cx="2118663" cy="6858000"/>
          </a:xfrm>
          <a:prstGeom prst="rect">
            <a:avLst/>
          </a:prstGeom>
          <a:effectLst>
            <a:outerShdw blurRad="1016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B30D76-C96A-4287-902F-5064679187A5}"/>
              </a:ext>
            </a:extLst>
          </p:cNvPr>
          <p:cNvSpPr txBox="1"/>
          <p:nvPr/>
        </p:nvSpPr>
        <p:spPr>
          <a:xfrm>
            <a:off x="3048531" y="2600628"/>
            <a:ext cx="6094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latin typeface="+mj-lt"/>
              </a:rPr>
              <a:t>THANK</a:t>
            </a:r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en-US" sz="7200" dirty="0">
                <a:solidFill>
                  <a:schemeClr val="tx2">
                    <a:lumMod val="85000"/>
                    <a:lumOff val="15000"/>
                  </a:schemeClr>
                </a:solidFill>
                <a:latin typeface="+mj-lt"/>
              </a:rPr>
              <a:t>YOU</a:t>
            </a:r>
          </a:p>
        </p:txBody>
      </p:sp>
      <p:pic>
        <p:nvPicPr>
          <p:cNvPr id="11" name="Graphic 10" descr="Smiling face with solid fill">
            <a:extLst>
              <a:ext uri="{FF2B5EF4-FFF2-40B4-BE49-F238E27FC236}">
                <a16:creationId xmlns:a16="http://schemas.microsoft.com/office/drawing/2014/main" id="{06D7644D-D4FB-7963-FB37-594D200D0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6655" y="40967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9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aphic 1">
            <a:extLst>
              <a:ext uri="{FF2B5EF4-FFF2-40B4-BE49-F238E27FC236}">
                <a16:creationId xmlns:a16="http://schemas.microsoft.com/office/drawing/2014/main" id="{F124E440-C637-4EF3-88F6-B1D1A650ABAB}"/>
              </a:ext>
            </a:extLst>
          </p:cNvPr>
          <p:cNvSpPr/>
          <p:nvPr/>
        </p:nvSpPr>
        <p:spPr>
          <a:xfrm rot="6471423">
            <a:off x="458862" y="1436366"/>
            <a:ext cx="3899375" cy="3856931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47259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DC483-8715-4A62-A637-CB2E636B9BC3}"/>
              </a:ext>
            </a:extLst>
          </p:cNvPr>
          <p:cNvSpPr txBox="1"/>
          <p:nvPr/>
        </p:nvSpPr>
        <p:spPr>
          <a:xfrm>
            <a:off x="6096000" y="873332"/>
            <a:ext cx="5485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Project Description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F2739C-78CC-464C-807C-EC470610397C}"/>
              </a:ext>
            </a:extLst>
          </p:cNvPr>
          <p:cNvSpPr/>
          <p:nvPr/>
        </p:nvSpPr>
        <p:spPr>
          <a:xfrm>
            <a:off x="6430596" y="2193998"/>
            <a:ext cx="4441372" cy="182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SzPct val="25000"/>
              <a:defRPr/>
            </a:pP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Verdana" panose="020B0604030504040204" pitchFamily="34" charset="0"/>
                <a:cs typeface="Segoe UI" panose="020B0502040204020203" pitchFamily="34" charset="0"/>
              </a:rPr>
              <a:t>This project provides insights on Movies and the impact of the IMDB ratings in their success and their significance for movie producers, directors and investors using the given dataset.</a:t>
            </a:r>
          </a:p>
          <a:p>
            <a:pPr lvl="0">
              <a:lnSpc>
                <a:spcPct val="150000"/>
              </a:lnSpc>
              <a:spcAft>
                <a:spcPts val="1200"/>
              </a:spcAft>
              <a:buSzPct val="40000"/>
              <a:defRPr/>
            </a:pP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Verdana" panose="020B0604030504040204" pitchFamily="34" charset="0"/>
                <a:cs typeface="Segoe UI" panose="020B0502040204020203" pitchFamily="34" charset="0"/>
              </a:rPr>
              <a:t> The given dataset has 28 columns and 5044 rows.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Graphic 1">
            <a:extLst>
              <a:ext uri="{FF2B5EF4-FFF2-40B4-BE49-F238E27FC236}">
                <a16:creationId xmlns:a16="http://schemas.microsoft.com/office/drawing/2014/main" id="{828122F1-BB8E-400A-86FE-6DA0B4D0C90D}"/>
              </a:ext>
            </a:extLst>
          </p:cNvPr>
          <p:cNvSpPr/>
          <p:nvPr/>
        </p:nvSpPr>
        <p:spPr>
          <a:xfrm rot="7389541">
            <a:off x="6543713" y="5665408"/>
            <a:ext cx="613005" cy="606333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4D315E-73EF-8F06-F2C8-E8759D437CEB}"/>
              </a:ext>
            </a:extLst>
          </p:cNvPr>
          <p:cNvSpPr/>
          <p:nvPr/>
        </p:nvSpPr>
        <p:spPr>
          <a:xfrm>
            <a:off x="292963" y="248575"/>
            <a:ext cx="772357" cy="4527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EEA6B86-17B8-1C8E-A917-226AF53326BE}"/>
              </a:ext>
            </a:extLst>
          </p:cNvPr>
          <p:cNvSpPr/>
          <p:nvPr/>
        </p:nvSpPr>
        <p:spPr>
          <a:xfrm rot="5400000">
            <a:off x="6124544" y="2325686"/>
            <a:ext cx="248575" cy="230820"/>
          </a:xfrm>
          <a:prstGeom prst="triangle">
            <a:avLst/>
          </a:prstGeom>
          <a:effectLst>
            <a:softEdge rad="31750"/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5D57D4-2432-2147-94D0-A12C9BE18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188" y="3682446"/>
            <a:ext cx="256054" cy="274344"/>
          </a:xfrm>
          <a:prstGeom prst="rect">
            <a:avLst/>
          </a:prstGeom>
        </p:spPr>
      </p:pic>
      <p:pic>
        <p:nvPicPr>
          <p:cNvPr id="15" name="Graphic 14" descr="Classroom">
            <a:extLst>
              <a:ext uri="{FF2B5EF4-FFF2-40B4-BE49-F238E27FC236}">
                <a16:creationId xmlns:a16="http://schemas.microsoft.com/office/drawing/2014/main" id="{2A9B7BF6-0807-6BE4-D38B-BD3409936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7495" y="2155623"/>
            <a:ext cx="1663995" cy="16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99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raphic 1">
            <a:extLst>
              <a:ext uri="{FF2B5EF4-FFF2-40B4-BE49-F238E27FC236}">
                <a16:creationId xmlns:a16="http://schemas.microsoft.com/office/drawing/2014/main" id="{7BBCE9AB-9514-4521-8324-F9C553BD7454}"/>
              </a:ext>
            </a:extLst>
          </p:cNvPr>
          <p:cNvSpPr/>
          <p:nvPr/>
        </p:nvSpPr>
        <p:spPr>
          <a:xfrm rot="1984950">
            <a:off x="1158394" y="1853096"/>
            <a:ext cx="3899375" cy="3856931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47259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419C8-11CC-489C-AD11-214519264217}"/>
              </a:ext>
            </a:extLst>
          </p:cNvPr>
          <p:cNvSpPr txBox="1"/>
          <p:nvPr/>
        </p:nvSpPr>
        <p:spPr>
          <a:xfrm>
            <a:off x="6753727" y="1385009"/>
            <a:ext cx="2858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Approach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09222C-DC0C-4D32-BBCD-12A8F62DD75C}"/>
              </a:ext>
            </a:extLst>
          </p:cNvPr>
          <p:cNvSpPr/>
          <p:nvPr/>
        </p:nvSpPr>
        <p:spPr>
          <a:xfrm>
            <a:off x="6753727" y="2808987"/>
            <a:ext cx="3886200" cy="704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SzPct val="25000"/>
              <a:defRPr/>
            </a:pP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Verdana" panose="020B0604030504040204" pitchFamily="34" charset="0"/>
                <a:cs typeface="Segoe UI" panose="020B0502040204020203" pitchFamily="34" charset="0"/>
              </a:rPr>
              <a:t>The approach of this project is divided into three major steps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89385F-3175-4D3B-B888-8A0F5041910C}"/>
              </a:ext>
            </a:extLst>
          </p:cNvPr>
          <p:cNvSpPr/>
          <p:nvPr/>
        </p:nvSpPr>
        <p:spPr>
          <a:xfrm>
            <a:off x="6753727" y="4856156"/>
            <a:ext cx="1394460" cy="38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SzPct val="25000"/>
              <a:defRPr/>
            </a:pP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Verdana" panose="020B0604030504040204" pitchFamily="34" charset="0"/>
                <a:cs typeface="Segoe UI" panose="020B0502040204020203" pitchFamily="34" charset="0"/>
              </a:rPr>
              <a:t>Data Cleaning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998A46-519F-488D-945A-9E4B17F3C05B}"/>
              </a:ext>
            </a:extLst>
          </p:cNvPr>
          <p:cNvSpPr/>
          <p:nvPr/>
        </p:nvSpPr>
        <p:spPr>
          <a:xfrm>
            <a:off x="8296547" y="4856156"/>
            <a:ext cx="1394460" cy="38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SzPct val="25000"/>
              <a:defRPr/>
            </a:pP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Verdana" panose="020B0604030504040204" pitchFamily="34" charset="0"/>
                <a:cs typeface="Segoe UI" panose="020B0502040204020203" pitchFamily="34" charset="0"/>
              </a:rPr>
              <a:t>Data Analysis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872934-9208-4789-8BD8-B325EC6CED90}"/>
              </a:ext>
            </a:extLst>
          </p:cNvPr>
          <p:cNvSpPr/>
          <p:nvPr/>
        </p:nvSpPr>
        <p:spPr>
          <a:xfrm>
            <a:off x="9839366" y="4856156"/>
            <a:ext cx="1394460" cy="704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SzPct val="25000"/>
              <a:defRPr/>
            </a:pP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Verdana" panose="020B0604030504040204" pitchFamily="34" charset="0"/>
                <a:cs typeface="Segoe UI" panose="020B0502040204020203" pitchFamily="34" charset="0"/>
              </a:rPr>
              <a:t>Five Why’s Approach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62" name="Graphic 1">
            <a:extLst>
              <a:ext uri="{FF2B5EF4-FFF2-40B4-BE49-F238E27FC236}">
                <a16:creationId xmlns:a16="http://schemas.microsoft.com/office/drawing/2014/main" id="{8E52DFB6-4485-4ED3-AAA4-418A3B6DB8DA}"/>
              </a:ext>
            </a:extLst>
          </p:cNvPr>
          <p:cNvSpPr/>
          <p:nvPr/>
        </p:nvSpPr>
        <p:spPr>
          <a:xfrm rot="4598178">
            <a:off x="5020460" y="632069"/>
            <a:ext cx="613005" cy="606333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3" name="Graphic 62" descr="Research">
            <a:extLst>
              <a:ext uri="{FF2B5EF4-FFF2-40B4-BE49-F238E27FC236}">
                <a16:creationId xmlns:a16="http://schemas.microsoft.com/office/drawing/2014/main" id="{DA3C030B-139F-B223-DE8E-336D99106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8498" y="4029969"/>
            <a:ext cx="826187" cy="826187"/>
          </a:xfrm>
          <a:prstGeom prst="rect">
            <a:avLst/>
          </a:prstGeom>
        </p:spPr>
      </p:pic>
      <p:pic>
        <p:nvPicPr>
          <p:cNvPr id="1031" name="Graphic 1030" descr="Question mark">
            <a:extLst>
              <a:ext uri="{FF2B5EF4-FFF2-40B4-BE49-F238E27FC236}">
                <a16:creationId xmlns:a16="http://schemas.microsoft.com/office/drawing/2014/main" id="{1A13C9A3-53E3-DADE-0811-8C4A2B527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2958" y="3941756"/>
            <a:ext cx="914400" cy="914400"/>
          </a:xfrm>
          <a:prstGeom prst="rect">
            <a:avLst/>
          </a:prstGeom>
        </p:spPr>
      </p:pic>
      <p:pic>
        <p:nvPicPr>
          <p:cNvPr id="1033" name="Graphic 1032" descr="Database">
            <a:extLst>
              <a:ext uri="{FF2B5EF4-FFF2-40B4-BE49-F238E27FC236}">
                <a16:creationId xmlns:a16="http://schemas.microsoft.com/office/drawing/2014/main" id="{00A2E633-2DE9-88A9-569E-C1E9F31B0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6743" y="3941756"/>
            <a:ext cx="914400" cy="914400"/>
          </a:xfrm>
          <a:prstGeom prst="rect">
            <a:avLst/>
          </a:prstGeom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EBF5BB8-363D-F8E7-F575-F484CBCCD19F}"/>
              </a:ext>
            </a:extLst>
          </p:cNvPr>
          <p:cNvSpPr/>
          <p:nvPr/>
        </p:nvSpPr>
        <p:spPr>
          <a:xfrm rot="5400000">
            <a:off x="6514029" y="2921406"/>
            <a:ext cx="248575" cy="230820"/>
          </a:xfrm>
          <a:prstGeom prst="triangle">
            <a:avLst/>
          </a:prstGeom>
          <a:effectLst>
            <a:softEdge rad="31750"/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2D55B00-4655-F15B-8AA0-37A93EA647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13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8AB161-4342-8DB0-F669-B5251BFFA013}"/>
              </a:ext>
            </a:extLst>
          </p:cNvPr>
          <p:cNvSpPr/>
          <p:nvPr/>
        </p:nvSpPr>
        <p:spPr>
          <a:xfrm>
            <a:off x="213064" y="347782"/>
            <a:ext cx="825623" cy="32881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Graphic 1">
            <a:extLst>
              <a:ext uri="{FF2B5EF4-FFF2-40B4-BE49-F238E27FC236}">
                <a16:creationId xmlns:a16="http://schemas.microsoft.com/office/drawing/2014/main" id="{BECADF4E-AA46-4A94-B8ED-E3B0B7252EC9}"/>
              </a:ext>
            </a:extLst>
          </p:cNvPr>
          <p:cNvSpPr/>
          <p:nvPr/>
        </p:nvSpPr>
        <p:spPr>
          <a:xfrm rot="3886916">
            <a:off x="7180974" y="419262"/>
            <a:ext cx="3899375" cy="3856931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47259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BF6972-380D-4221-A3F0-E9BF49232C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64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03E1D-3551-450D-986D-1099C116EE50}"/>
              </a:ext>
            </a:extLst>
          </p:cNvPr>
          <p:cNvSpPr txBox="1"/>
          <p:nvPr/>
        </p:nvSpPr>
        <p:spPr>
          <a:xfrm>
            <a:off x="636615" y="2030840"/>
            <a:ext cx="50000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Tech Stacks Used</a:t>
            </a:r>
          </a:p>
        </p:txBody>
      </p:sp>
      <p:sp>
        <p:nvSpPr>
          <p:cNvPr id="28" name="Graphic 1">
            <a:extLst>
              <a:ext uri="{FF2B5EF4-FFF2-40B4-BE49-F238E27FC236}">
                <a16:creationId xmlns:a16="http://schemas.microsoft.com/office/drawing/2014/main" id="{00D5C8BB-4E17-4ECA-839B-EB17F9837709}"/>
              </a:ext>
            </a:extLst>
          </p:cNvPr>
          <p:cNvSpPr/>
          <p:nvPr/>
        </p:nvSpPr>
        <p:spPr>
          <a:xfrm rot="2893176">
            <a:off x="9473698" y="5931364"/>
            <a:ext cx="613005" cy="606333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34DCB4-458D-D318-F578-0CA4F0ABF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47"/>
          <a:stretch/>
        </p:blipFill>
        <p:spPr>
          <a:xfrm>
            <a:off x="485976" y="3008317"/>
            <a:ext cx="2025560" cy="1217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7FC1DB-3A02-43BA-A1EB-E69496D9F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608" y="4792087"/>
            <a:ext cx="1693615" cy="1529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DE4360-E16E-9E3E-E2C1-F51B3F880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04" y="4762430"/>
            <a:ext cx="1645667" cy="147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C7DCAF-0666-C85D-6A94-25FD4589BF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955"/>
          <a:stretch/>
        </p:blipFill>
        <p:spPr>
          <a:xfrm>
            <a:off x="3325187" y="2947377"/>
            <a:ext cx="2121574" cy="1420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FFC80B-2ECB-5961-DC00-AE832C4DD1E1}"/>
              </a:ext>
            </a:extLst>
          </p:cNvPr>
          <p:cNvSpPr txBox="1"/>
          <p:nvPr/>
        </p:nvSpPr>
        <p:spPr>
          <a:xfrm>
            <a:off x="724362" y="6287656"/>
            <a:ext cx="174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MS Word 2019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3C877-3F6B-1639-3090-2937BE37F5AF}"/>
              </a:ext>
            </a:extLst>
          </p:cNvPr>
          <p:cNvSpPr txBox="1"/>
          <p:nvPr/>
        </p:nvSpPr>
        <p:spPr>
          <a:xfrm>
            <a:off x="3703591" y="6290779"/>
            <a:ext cx="174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MS Excel 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4F7F31-B650-27EE-9526-CBB4F65D5425}"/>
              </a:ext>
            </a:extLst>
          </p:cNvPr>
          <p:cNvSpPr txBox="1"/>
          <p:nvPr/>
        </p:nvSpPr>
        <p:spPr>
          <a:xfrm>
            <a:off x="3635235" y="4352618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50000"/>
                    <a:lumOff val="50000"/>
                  </a:schemeClr>
                </a:solidFill>
              </a:rPr>
              <a:t>Google Slides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0321D9-F852-D5F5-3006-E245463F062B}"/>
              </a:ext>
            </a:extLst>
          </p:cNvPr>
          <p:cNvSpPr txBox="1"/>
          <p:nvPr/>
        </p:nvSpPr>
        <p:spPr>
          <a:xfrm>
            <a:off x="662895" y="430931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50000"/>
                    <a:lumOff val="50000"/>
                  </a:schemeClr>
                </a:solidFill>
              </a:rPr>
              <a:t>Google Drive</a:t>
            </a:r>
          </a:p>
        </p:txBody>
      </p:sp>
    </p:spTree>
    <p:extLst>
      <p:ext uri="{BB962C8B-B14F-4D97-AF65-F5344CB8AC3E}">
        <p14:creationId xmlns:p14="http://schemas.microsoft.com/office/powerpoint/2010/main" val="736093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raphic 1">
            <a:extLst>
              <a:ext uri="{FF2B5EF4-FFF2-40B4-BE49-F238E27FC236}">
                <a16:creationId xmlns:a16="http://schemas.microsoft.com/office/drawing/2014/main" id="{7BBCE9AB-9514-4521-8324-F9C553BD7454}"/>
              </a:ext>
            </a:extLst>
          </p:cNvPr>
          <p:cNvSpPr/>
          <p:nvPr/>
        </p:nvSpPr>
        <p:spPr>
          <a:xfrm rot="1984950">
            <a:off x="1158394" y="1853096"/>
            <a:ext cx="3899375" cy="3856931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47259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419C8-11CC-489C-AD11-214519264217}"/>
              </a:ext>
            </a:extLst>
          </p:cNvPr>
          <p:cNvSpPr txBox="1"/>
          <p:nvPr/>
        </p:nvSpPr>
        <p:spPr>
          <a:xfrm>
            <a:off x="6753727" y="1385009"/>
            <a:ext cx="405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Data Cleaning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C9F61D0-9B98-4124-8FC0-C761E4B2B5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372521" cy="6858000"/>
          </a:xfrm>
        </p:spPr>
        <p:txBody>
          <a:bodyPr/>
          <a:lstStyle/>
          <a:p>
            <a:endParaRPr lang="en-IN" sz="100" dirty="0">
              <a:solidFill>
                <a:srgbClr val="FF0000"/>
              </a:solidFill>
            </a:endParaRPr>
          </a:p>
        </p:txBody>
      </p:sp>
      <p:sp>
        <p:nvSpPr>
          <p:cNvPr id="62" name="Graphic 1">
            <a:extLst>
              <a:ext uri="{FF2B5EF4-FFF2-40B4-BE49-F238E27FC236}">
                <a16:creationId xmlns:a16="http://schemas.microsoft.com/office/drawing/2014/main" id="{8E52DFB6-4485-4ED3-AAA4-418A3B6DB8DA}"/>
              </a:ext>
            </a:extLst>
          </p:cNvPr>
          <p:cNvSpPr/>
          <p:nvPr/>
        </p:nvSpPr>
        <p:spPr>
          <a:xfrm rot="4598178">
            <a:off x="5020460" y="632069"/>
            <a:ext cx="613005" cy="606333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E8B7D-E6A1-F1D0-4340-4ECD8EE7E265}"/>
              </a:ext>
            </a:extLst>
          </p:cNvPr>
          <p:cNvSpPr txBox="1"/>
          <p:nvPr/>
        </p:nvSpPr>
        <p:spPr>
          <a:xfrm>
            <a:off x="6868341" y="2313991"/>
            <a:ext cx="52273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The Dataset given had 5044 rows (including headers) </a:t>
            </a:r>
          </a:p>
          <a:p>
            <a:r>
              <a:rPr lang="en-IN" sz="1400" dirty="0"/>
              <a:t>and 28 columns before cleaning.</a:t>
            </a:r>
          </a:p>
          <a:p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All the irrelevant columns were hidden and all the rows with </a:t>
            </a:r>
          </a:p>
          <a:p>
            <a:r>
              <a:rPr lang="en-IN" sz="1400" dirty="0"/>
              <a:t>Blank cells were deleted.</a:t>
            </a:r>
          </a:p>
          <a:p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After cleaning the dataset, there were 3738 number of rows</a:t>
            </a:r>
          </a:p>
          <a:p>
            <a:r>
              <a:rPr lang="en-IN" sz="1400" dirty="0"/>
              <a:t>(including headers) .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E62FD5F-CF69-69D3-9112-7BAF539F6E45}"/>
              </a:ext>
            </a:extLst>
          </p:cNvPr>
          <p:cNvSpPr/>
          <p:nvPr/>
        </p:nvSpPr>
        <p:spPr>
          <a:xfrm rot="5400000">
            <a:off x="6568203" y="2337286"/>
            <a:ext cx="248575" cy="230820"/>
          </a:xfrm>
          <a:prstGeom prst="triangle">
            <a:avLst/>
          </a:prstGeom>
          <a:effectLst>
            <a:softEdge rad="31750"/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9DC9B179-2107-67E0-7EC1-2A2C216575AB}"/>
              </a:ext>
            </a:extLst>
          </p:cNvPr>
          <p:cNvSpPr/>
          <p:nvPr/>
        </p:nvSpPr>
        <p:spPr>
          <a:xfrm rot="5400000">
            <a:off x="6568204" y="3197678"/>
            <a:ext cx="248575" cy="230820"/>
          </a:xfrm>
          <a:prstGeom prst="triangle">
            <a:avLst/>
          </a:prstGeom>
          <a:effectLst>
            <a:softEdge rad="31750"/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1653AB7-EB1E-C8CA-342B-C5DBD3BCB62C}"/>
              </a:ext>
            </a:extLst>
          </p:cNvPr>
          <p:cNvSpPr/>
          <p:nvPr/>
        </p:nvSpPr>
        <p:spPr>
          <a:xfrm rot="5400000">
            <a:off x="6568204" y="4058071"/>
            <a:ext cx="248575" cy="230820"/>
          </a:xfrm>
          <a:prstGeom prst="triangle">
            <a:avLst/>
          </a:prstGeom>
          <a:effectLst>
            <a:softEdge rad="31750"/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18635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FA9828-852C-4296-BF0D-212A4A969586}"/>
              </a:ext>
            </a:extLst>
          </p:cNvPr>
          <p:cNvSpPr txBox="1"/>
          <p:nvPr/>
        </p:nvSpPr>
        <p:spPr>
          <a:xfrm>
            <a:off x="3368842" y="671896"/>
            <a:ext cx="5454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Problem Statement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5F2481-681B-42EE-9213-A5B1FC5F18DA}"/>
              </a:ext>
            </a:extLst>
          </p:cNvPr>
          <p:cNvGrpSpPr/>
          <p:nvPr/>
        </p:nvGrpSpPr>
        <p:grpSpPr>
          <a:xfrm>
            <a:off x="1126832" y="2437133"/>
            <a:ext cx="2907840" cy="1345177"/>
            <a:chOff x="946484" y="3031402"/>
            <a:chExt cx="2907840" cy="13451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A1EFF8-E433-4CC9-8B2F-128CD8D274E7}"/>
                </a:ext>
              </a:extLst>
            </p:cNvPr>
            <p:cNvSpPr/>
            <p:nvPr/>
          </p:nvSpPr>
          <p:spPr>
            <a:xfrm>
              <a:off x="946485" y="3348412"/>
              <a:ext cx="2227237" cy="10281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1200"/>
                </a:spcAft>
                <a:buSzPct val="25000"/>
                <a:defRPr/>
              </a:pPr>
              <a:r>
                <a:rPr lang="en-US" sz="1400" b="0" i="0" dirty="0">
                  <a:effectLst/>
                  <a:latin typeface="Manrope"/>
                </a:rPr>
                <a:t>Analyze the distribution of movie genres and their impact on the IMDB score.</a:t>
              </a:r>
              <a:endParaRPr lang="en-US" sz="1400" dirty="0"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00F564-E7C2-4939-B89A-1B758204FBA1}"/>
                </a:ext>
              </a:extLst>
            </p:cNvPr>
            <p:cNvSpPr txBox="1"/>
            <p:nvPr/>
          </p:nvSpPr>
          <p:spPr>
            <a:xfrm>
              <a:off x="946484" y="3031402"/>
              <a:ext cx="2907840" cy="3139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chemeClr val="accent1"/>
                  </a:solidFill>
                  <a:latin typeface="+mj-lt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r>
                <a:rPr lang="en-US" sz="1600" b="1" dirty="0">
                  <a:solidFill>
                    <a:schemeClr val="accent2"/>
                  </a:solidFill>
                </a:rPr>
                <a:t>A. Movie Genre Analysis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2B1602-6550-4673-8E5D-90FEC6A261D9}"/>
              </a:ext>
            </a:extLst>
          </p:cNvPr>
          <p:cNvGrpSpPr/>
          <p:nvPr/>
        </p:nvGrpSpPr>
        <p:grpSpPr>
          <a:xfrm>
            <a:off x="4982381" y="2437133"/>
            <a:ext cx="3174946" cy="1345177"/>
            <a:chOff x="946485" y="3031402"/>
            <a:chExt cx="3174946" cy="13451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BE2948-1502-4E53-B911-D717B49EBCF7}"/>
                </a:ext>
              </a:extLst>
            </p:cNvPr>
            <p:cNvSpPr/>
            <p:nvPr/>
          </p:nvSpPr>
          <p:spPr>
            <a:xfrm>
              <a:off x="946485" y="3348412"/>
              <a:ext cx="2227237" cy="10281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1200"/>
                </a:spcAft>
                <a:buSzPct val="25000"/>
                <a:defRPr/>
              </a:pPr>
              <a:r>
                <a:rPr lang="en-US" sz="1400" b="0" i="0" dirty="0">
                  <a:solidFill>
                    <a:schemeClr val="bg2"/>
                  </a:solidFill>
                  <a:effectLst/>
                  <a:latin typeface="Manrope"/>
                </a:rPr>
                <a:t>Analyze the distribution of movie durations and its impact on the IMDB score.</a:t>
              </a:r>
              <a:endParaRPr lang="en-US" sz="1400" dirty="0">
                <a:solidFill>
                  <a:schemeClr val="bg2"/>
                </a:solidFill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B9E3EF-9A90-438B-8756-82C62010E838}"/>
                </a:ext>
              </a:extLst>
            </p:cNvPr>
            <p:cNvSpPr txBox="1"/>
            <p:nvPr/>
          </p:nvSpPr>
          <p:spPr>
            <a:xfrm>
              <a:off x="946485" y="3031402"/>
              <a:ext cx="3174946" cy="3139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chemeClr val="accent1"/>
                  </a:solidFill>
                  <a:latin typeface="+mj-lt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r>
                <a:rPr lang="en-US" sz="1600" b="1" dirty="0">
                  <a:solidFill>
                    <a:schemeClr val="accent2"/>
                  </a:solidFill>
                </a:rPr>
                <a:t>B. Movie Duration Analysis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99FDE3-E253-4DD6-A717-1AC488D2D779}"/>
              </a:ext>
            </a:extLst>
          </p:cNvPr>
          <p:cNvGrpSpPr/>
          <p:nvPr/>
        </p:nvGrpSpPr>
        <p:grpSpPr>
          <a:xfrm>
            <a:off x="8837930" y="2437133"/>
            <a:ext cx="2570552" cy="1345177"/>
            <a:chOff x="946485" y="3031402"/>
            <a:chExt cx="2570552" cy="1345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A5CBAC-984F-43CD-9A8F-84D70AA93F33}"/>
                </a:ext>
              </a:extLst>
            </p:cNvPr>
            <p:cNvSpPr/>
            <p:nvPr/>
          </p:nvSpPr>
          <p:spPr>
            <a:xfrm>
              <a:off x="946485" y="3348412"/>
              <a:ext cx="2227237" cy="10281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1200"/>
                </a:spcAft>
                <a:buSzPct val="25000"/>
                <a:defRPr/>
              </a:pPr>
              <a:r>
                <a:rPr lang="en-US" sz="1400" b="0" i="0" dirty="0">
                  <a:solidFill>
                    <a:schemeClr val="bg2"/>
                  </a:solidFill>
                  <a:effectLst/>
                  <a:latin typeface="Manrope"/>
                </a:rPr>
                <a:t>Examine the distribution of movies based on their language.</a:t>
              </a:r>
              <a:endParaRPr lang="en-US" sz="1400" dirty="0">
                <a:solidFill>
                  <a:schemeClr val="bg2"/>
                </a:solidFill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739B2B-5691-43DA-91D3-8A01BBD6CA10}"/>
                </a:ext>
              </a:extLst>
            </p:cNvPr>
            <p:cNvSpPr txBox="1"/>
            <p:nvPr/>
          </p:nvSpPr>
          <p:spPr>
            <a:xfrm>
              <a:off x="946485" y="3031402"/>
              <a:ext cx="2570552" cy="3139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chemeClr val="accent1"/>
                  </a:solidFill>
                  <a:latin typeface="+mj-lt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r>
                <a:rPr lang="en-US" sz="1600" b="1" dirty="0">
                  <a:solidFill>
                    <a:schemeClr val="accent2"/>
                  </a:solidFill>
                </a:rPr>
                <a:t>C. Language Analysis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1FF3B9-24FF-419A-95CB-16ECE0DFEF59}"/>
              </a:ext>
            </a:extLst>
          </p:cNvPr>
          <p:cNvGrpSpPr/>
          <p:nvPr/>
        </p:nvGrpSpPr>
        <p:grpSpPr>
          <a:xfrm>
            <a:off x="1134217" y="4656437"/>
            <a:ext cx="2391408" cy="1022011"/>
            <a:chOff x="946485" y="3031402"/>
            <a:chExt cx="2391408" cy="102201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E63705-56DE-4E1E-AABE-85595B9D7492}"/>
                </a:ext>
              </a:extLst>
            </p:cNvPr>
            <p:cNvSpPr/>
            <p:nvPr/>
          </p:nvSpPr>
          <p:spPr>
            <a:xfrm>
              <a:off x="946485" y="3348412"/>
              <a:ext cx="2227237" cy="7050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1200"/>
                </a:spcAft>
                <a:buSzPct val="25000"/>
                <a:defRPr/>
              </a:pPr>
              <a:r>
                <a:rPr lang="en-US" sz="1400" b="0" i="0" dirty="0">
                  <a:solidFill>
                    <a:schemeClr val="bg2"/>
                  </a:solidFill>
                  <a:effectLst/>
                  <a:latin typeface="Manrope"/>
                </a:rPr>
                <a:t>Influence of directors on movie ratings.</a:t>
              </a:r>
              <a:endParaRPr lang="en-US" sz="1400" dirty="0">
                <a:solidFill>
                  <a:schemeClr val="bg2"/>
                </a:solidFill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9CDDA87-1004-48CF-BABF-CCB6987D8788}"/>
                </a:ext>
              </a:extLst>
            </p:cNvPr>
            <p:cNvSpPr txBox="1"/>
            <p:nvPr/>
          </p:nvSpPr>
          <p:spPr>
            <a:xfrm>
              <a:off x="946485" y="3031402"/>
              <a:ext cx="2391408" cy="3139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chemeClr val="accent1"/>
                  </a:solidFill>
                  <a:latin typeface="+mj-lt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r>
                <a:rPr lang="en-US" sz="1600" b="1" dirty="0">
                  <a:solidFill>
                    <a:schemeClr val="accent2"/>
                  </a:solidFill>
                </a:rPr>
                <a:t>D. Director Analysis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DAB34F-9676-4822-BDE0-A15CD986CC8C}"/>
              </a:ext>
            </a:extLst>
          </p:cNvPr>
          <p:cNvGrpSpPr/>
          <p:nvPr/>
        </p:nvGrpSpPr>
        <p:grpSpPr>
          <a:xfrm>
            <a:off x="5057025" y="4545638"/>
            <a:ext cx="2541366" cy="1345176"/>
            <a:chOff x="946485" y="3031403"/>
            <a:chExt cx="2541366" cy="134517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426F008-8463-427D-B2FD-19E5069A48E5}"/>
                </a:ext>
              </a:extLst>
            </p:cNvPr>
            <p:cNvSpPr/>
            <p:nvPr/>
          </p:nvSpPr>
          <p:spPr>
            <a:xfrm>
              <a:off x="946485" y="3348412"/>
              <a:ext cx="2227237" cy="10281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1200"/>
                </a:spcAft>
                <a:buSzPct val="25000"/>
                <a:defRPr/>
              </a:pPr>
              <a:r>
                <a:rPr lang="en-US" sz="1400" b="0" i="0" dirty="0">
                  <a:solidFill>
                    <a:schemeClr val="bg2"/>
                  </a:solidFill>
                  <a:effectLst/>
                  <a:latin typeface="Manrope"/>
                </a:rPr>
                <a:t>Explore the relationship between movie budgets and their financial success.</a:t>
              </a:r>
              <a:endParaRPr lang="en-US" sz="1400" dirty="0">
                <a:solidFill>
                  <a:schemeClr val="bg2"/>
                </a:solidFill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269866C-C8EA-4BD3-A941-0DFE4C727786}"/>
                </a:ext>
              </a:extLst>
            </p:cNvPr>
            <p:cNvSpPr txBox="1"/>
            <p:nvPr/>
          </p:nvSpPr>
          <p:spPr>
            <a:xfrm>
              <a:off x="946485" y="3031403"/>
              <a:ext cx="2541366" cy="3139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chemeClr val="accent1"/>
                  </a:solidFill>
                  <a:latin typeface="+mj-lt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r>
                <a:rPr lang="en-US" sz="1600" b="1" dirty="0">
                  <a:solidFill>
                    <a:schemeClr val="accent2"/>
                  </a:solidFill>
                </a:rPr>
                <a:t>E. Budget Analysis</a:t>
              </a:r>
            </a:p>
          </p:txBody>
        </p:sp>
      </p:grpSp>
      <p:sp>
        <p:nvSpPr>
          <p:cNvPr id="43" name="Graphic 1">
            <a:extLst>
              <a:ext uri="{FF2B5EF4-FFF2-40B4-BE49-F238E27FC236}">
                <a16:creationId xmlns:a16="http://schemas.microsoft.com/office/drawing/2014/main" id="{E28709EB-B170-4675-886B-43F518487786}"/>
              </a:ext>
            </a:extLst>
          </p:cNvPr>
          <p:cNvSpPr/>
          <p:nvPr/>
        </p:nvSpPr>
        <p:spPr>
          <a:xfrm rot="14902618">
            <a:off x="-306503" y="6554834"/>
            <a:ext cx="613005" cy="606333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8DC959-A42B-45A6-8C74-48EA67F095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r>
              <a:rPr lang="en-IN" sz="100" dirty="0"/>
              <a:t>.</a:t>
            </a:r>
            <a:endParaRPr lang="en-IN" dirty="0"/>
          </a:p>
        </p:txBody>
      </p:sp>
      <p:sp>
        <p:nvSpPr>
          <p:cNvPr id="42" name="Graphic 1">
            <a:extLst>
              <a:ext uri="{FF2B5EF4-FFF2-40B4-BE49-F238E27FC236}">
                <a16:creationId xmlns:a16="http://schemas.microsoft.com/office/drawing/2014/main" id="{7B124017-9010-4169-9305-170F7FF85FEC}"/>
              </a:ext>
            </a:extLst>
          </p:cNvPr>
          <p:cNvSpPr/>
          <p:nvPr/>
        </p:nvSpPr>
        <p:spPr>
          <a:xfrm rot="11248201">
            <a:off x="10758664" y="922870"/>
            <a:ext cx="613005" cy="606333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A70431-39B6-B866-5A1E-F8EB140C4BF5}"/>
              </a:ext>
            </a:extLst>
          </p:cNvPr>
          <p:cNvSpPr/>
          <p:nvPr/>
        </p:nvSpPr>
        <p:spPr>
          <a:xfrm>
            <a:off x="195943" y="261257"/>
            <a:ext cx="858416" cy="41063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8401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A42502-CA77-3B64-C590-BD9AE40B55EF}"/>
              </a:ext>
            </a:extLst>
          </p:cNvPr>
          <p:cNvSpPr/>
          <p:nvPr/>
        </p:nvSpPr>
        <p:spPr>
          <a:xfrm>
            <a:off x="217090" y="326571"/>
            <a:ext cx="855903" cy="39188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39A6B-01B2-4904-89A1-234D579E98AD}"/>
              </a:ext>
            </a:extLst>
          </p:cNvPr>
          <p:cNvSpPr txBox="1"/>
          <p:nvPr/>
        </p:nvSpPr>
        <p:spPr>
          <a:xfrm>
            <a:off x="314102" y="298579"/>
            <a:ext cx="8208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What are the top grouped genres as per ratings?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788508C3-210E-F26C-60FF-0BF2D70DA4D7}"/>
              </a:ext>
            </a:extLst>
          </p:cNvPr>
          <p:cNvGraphicFramePr>
            <a:graphicFrameLocks/>
          </p:cNvGraphicFramePr>
          <p:nvPr/>
        </p:nvGraphicFramePr>
        <p:xfrm>
          <a:off x="3873016" y="2267338"/>
          <a:ext cx="7642860" cy="4023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D02AEBD9-CF29-E872-2BF1-50F3B0A7E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10" y="1874700"/>
            <a:ext cx="3299746" cy="480863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74ABB2E-2B59-AC5A-EE66-8D55DDF66946}"/>
              </a:ext>
            </a:extLst>
          </p:cNvPr>
          <p:cNvSpPr txBox="1"/>
          <p:nvPr/>
        </p:nvSpPr>
        <p:spPr>
          <a:xfrm>
            <a:off x="217090" y="1092627"/>
            <a:ext cx="441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Created a pivot table and sorted the </a:t>
            </a:r>
          </a:p>
          <a:p>
            <a:r>
              <a:rPr lang="en-IN" sz="1600" dirty="0"/>
              <a:t>Top 20 genres </a:t>
            </a:r>
            <a:r>
              <a:rPr lang="en-IN" sz="1600" b="1" dirty="0"/>
              <a:t>based on their IMDB </a:t>
            </a:r>
            <a:r>
              <a:rPr lang="en-IN" sz="1600" dirty="0"/>
              <a:t>ratings.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1CC1E9-6362-0128-F72F-82F9E176592C}"/>
              </a:ext>
            </a:extLst>
          </p:cNvPr>
          <p:cNvSpPr txBox="1"/>
          <p:nvPr/>
        </p:nvSpPr>
        <p:spPr>
          <a:xfrm>
            <a:off x="5418306" y="1092626"/>
            <a:ext cx="6019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Created a chart for better understanding of the same through</a:t>
            </a:r>
          </a:p>
          <a:p>
            <a:r>
              <a:rPr lang="en-IN" sz="1600" dirty="0"/>
              <a:t>Visualization.</a:t>
            </a:r>
          </a:p>
        </p:txBody>
      </p:sp>
    </p:spTree>
    <p:extLst>
      <p:ext uri="{BB962C8B-B14F-4D97-AF65-F5344CB8AC3E}">
        <p14:creationId xmlns:p14="http://schemas.microsoft.com/office/powerpoint/2010/main" val="1069353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A42502-CA77-3B64-C590-BD9AE40B55EF}"/>
              </a:ext>
            </a:extLst>
          </p:cNvPr>
          <p:cNvSpPr/>
          <p:nvPr/>
        </p:nvSpPr>
        <p:spPr>
          <a:xfrm>
            <a:off x="217090" y="326571"/>
            <a:ext cx="855903" cy="39188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4ABB2E-2B59-AC5A-EE66-8D55DDF66946}"/>
              </a:ext>
            </a:extLst>
          </p:cNvPr>
          <p:cNvSpPr txBox="1"/>
          <p:nvPr/>
        </p:nvSpPr>
        <p:spPr>
          <a:xfrm>
            <a:off x="136549" y="1090960"/>
            <a:ext cx="4195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Created a pivot table and sorted the </a:t>
            </a:r>
          </a:p>
          <a:p>
            <a:r>
              <a:rPr lang="en-IN" sz="1600" dirty="0"/>
              <a:t>Top 20 genres </a:t>
            </a:r>
            <a:r>
              <a:rPr lang="en-IN" sz="1600" b="1" dirty="0"/>
              <a:t>based on their count </a:t>
            </a:r>
          </a:p>
          <a:p>
            <a:r>
              <a:rPr lang="en-IN" sz="1600" dirty="0"/>
              <a:t>(number of  Movies with a specific genre ).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1CC1E9-6362-0128-F72F-82F9E176592C}"/>
              </a:ext>
            </a:extLst>
          </p:cNvPr>
          <p:cNvSpPr txBox="1"/>
          <p:nvPr/>
        </p:nvSpPr>
        <p:spPr>
          <a:xfrm>
            <a:off x="5762784" y="1337182"/>
            <a:ext cx="4889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Created a chart for better understanding through</a:t>
            </a:r>
          </a:p>
          <a:p>
            <a:r>
              <a:rPr lang="en-IN" sz="1600" dirty="0"/>
              <a:t>Visualization.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97C8D-17EA-118B-D6A3-3408EB31E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2" y="2224708"/>
            <a:ext cx="3322608" cy="406943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13D3F90-6836-81F7-5596-30207801962F}"/>
              </a:ext>
            </a:extLst>
          </p:cNvPr>
          <p:cNvGraphicFramePr>
            <a:graphicFrameLocks/>
          </p:cNvGraphicFramePr>
          <p:nvPr/>
        </p:nvGraphicFramePr>
        <p:xfrm>
          <a:off x="4034655" y="2274414"/>
          <a:ext cx="7550988" cy="3970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9AA8C6A-5F40-0A69-DDB4-38FF3148D6FC}"/>
              </a:ext>
            </a:extLst>
          </p:cNvPr>
          <p:cNvSpPr txBox="1"/>
          <p:nvPr/>
        </p:nvSpPr>
        <p:spPr>
          <a:xfrm>
            <a:off x="314102" y="298579"/>
            <a:ext cx="8208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What are the top grouped genres as per movies?</a:t>
            </a:r>
          </a:p>
        </p:txBody>
      </p:sp>
    </p:spTree>
    <p:extLst>
      <p:ext uri="{BB962C8B-B14F-4D97-AF65-F5344CB8AC3E}">
        <p14:creationId xmlns:p14="http://schemas.microsoft.com/office/powerpoint/2010/main" val="219049668"/>
      </p:ext>
    </p:extLst>
  </p:cSld>
  <p:clrMapOvr>
    <a:masterClrMapping/>
  </p:clrMapOvr>
</p:sld>
</file>

<file path=ppt/theme/theme1.xml><?xml version="1.0" encoding="utf-8"?>
<a:theme xmlns:a="http://schemas.openxmlformats.org/drawingml/2006/main" name="Movie Theme">
  <a:themeElements>
    <a:clrScheme name="dark red bridge">
      <a:dk1>
        <a:srgbClr val="FFFFFF"/>
      </a:dk1>
      <a:lt1>
        <a:srgbClr val="0C0C0C"/>
      </a:lt1>
      <a:dk2>
        <a:srgbClr val="000000"/>
      </a:dk2>
      <a:lt2>
        <a:srgbClr val="FFFFFF"/>
      </a:lt2>
      <a:accent1>
        <a:srgbClr val="BB000E"/>
      </a:accent1>
      <a:accent2>
        <a:srgbClr val="E31C25"/>
      </a:accent2>
      <a:accent3>
        <a:srgbClr val="1C1C1C"/>
      </a:accent3>
      <a:accent4>
        <a:srgbClr val="161616"/>
      </a:accent4>
      <a:accent5>
        <a:srgbClr val="111111"/>
      </a:accent5>
      <a:accent6>
        <a:srgbClr val="CD0A17"/>
      </a:accent6>
      <a:hlink>
        <a:srgbClr val="5B9BD5"/>
      </a:hlink>
      <a:folHlink>
        <a:srgbClr val="70AD47"/>
      </a:folHlink>
    </a:clrScheme>
    <a:fontScheme name="Custom 77">
      <a:majorFont>
        <a:latin typeface="Montserrat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vie Theme" id="{C64F52C6-73DC-49C4-881E-9372C6B561B5}" vid="{DB5D0F06-1168-48A0-96EA-18E7150A51E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Movie Theme</Template>
  <TotalTime>811</TotalTime>
  <Words>1429</Words>
  <Application>Microsoft Office PowerPoint</Application>
  <PresentationFormat>Widescreen</PresentationFormat>
  <Paragraphs>167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Manrope</vt:lpstr>
      <vt:lpstr>Montserrat ExtraBold</vt:lpstr>
      <vt:lpstr>Open Sans</vt:lpstr>
      <vt:lpstr>Söhne</vt:lpstr>
      <vt:lpstr>Verdana</vt:lpstr>
      <vt:lpstr>Movie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Moksh Jaiswal</dc:creator>
  <cp:lastModifiedBy>Nikhil Chopra</cp:lastModifiedBy>
  <cp:revision>11</cp:revision>
  <dcterms:created xsi:type="dcterms:W3CDTF">2023-08-28T08:50:51Z</dcterms:created>
  <dcterms:modified xsi:type="dcterms:W3CDTF">2024-02-13T10:01:22Z</dcterms:modified>
</cp:coreProperties>
</file>